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257" r:id="rId2"/>
    <p:sldId id="356" r:id="rId3"/>
    <p:sldId id="392" r:id="rId4"/>
    <p:sldId id="359" r:id="rId5"/>
    <p:sldId id="361" r:id="rId6"/>
    <p:sldId id="362" r:id="rId7"/>
    <p:sldId id="363" r:id="rId8"/>
    <p:sldId id="339" r:id="rId9"/>
    <p:sldId id="341" r:id="rId10"/>
    <p:sldId id="372" r:id="rId11"/>
    <p:sldId id="305" r:id="rId12"/>
    <p:sldId id="303" r:id="rId13"/>
    <p:sldId id="342" r:id="rId14"/>
    <p:sldId id="343" r:id="rId15"/>
    <p:sldId id="344" r:id="rId16"/>
    <p:sldId id="345" r:id="rId17"/>
    <p:sldId id="371" r:id="rId18"/>
    <p:sldId id="347" r:id="rId19"/>
    <p:sldId id="349" r:id="rId20"/>
    <p:sldId id="350" r:id="rId21"/>
    <p:sldId id="354" r:id="rId22"/>
    <p:sldId id="351" r:id="rId23"/>
    <p:sldId id="355" r:id="rId24"/>
    <p:sldId id="348" r:id="rId25"/>
    <p:sldId id="393" r:id="rId26"/>
    <p:sldId id="365" r:id="rId27"/>
    <p:sldId id="384" r:id="rId28"/>
    <p:sldId id="385" r:id="rId29"/>
    <p:sldId id="386" r:id="rId30"/>
    <p:sldId id="370" r:id="rId31"/>
    <p:sldId id="366" r:id="rId32"/>
    <p:sldId id="367" r:id="rId33"/>
    <p:sldId id="368" r:id="rId34"/>
    <p:sldId id="369" r:id="rId35"/>
    <p:sldId id="353" r:id="rId36"/>
    <p:sldId id="373" r:id="rId37"/>
    <p:sldId id="374" r:id="rId38"/>
    <p:sldId id="376" r:id="rId39"/>
    <p:sldId id="377" r:id="rId40"/>
    <p:sldId id="378" r:id="rId41"/>
    <p:sldId id="387" r:id="rId42"/>
    <p:sldId id="379" r:id="rId43"/>
    <p:sldId id="380" r:id="rId44"/>
    <p:sldId id="394" r:id="rId45"/>
    <p:sldId id="381" r:id="rId46"/>
    <p:sldId id="382" r:id="rId47"/>
    <p:sldId id="383" r:id="rId48"/>
    <p:sldId id="388" r:id="rId49"/>
  </p:sldIdLst>
  <p:sldSz cx="9144000" cy="6858000" type="screen4x3"/>
  <p:notesSz cx="7102475" cy="102346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660066"/>
    <a:srgbClr val="000099"/>
    <a:srgbClr val="053F6F"/>
    <a:srgbClr val="006699"/>
    <a:srgbClr val="003366"/>
    <a:srgbClr val="006600"/>
    <a:srgbClr val="BBE0E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80" d="100"/>
          <a:sy n="80" d="100"/>
        </p:scale>
        <p:origin x="-210" y="-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2725" y="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AC4C6AE-218F-40D1-B3AE-5F44F7281324}" type="datetimeFigureOut">
              <a:rPr lang="en-US"/>
              <a:pPr>
                <a:defRPr/>
              </a:pPr>
              <a:t>4/16/2014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2725" y="972185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4A5699EA-EBD8-4CA2-BCFE-E835967CD5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4603A43-309B-4057-87E1-135F479C14FF}" type="datetimeFigureOut">
              <a:rPr lang="en-US"/>
              <a:pPr>
                <a:defRPr/>
              </a:pPr>
              <a:t>4/16/2014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3250" cy="4605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2725" y="972185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CFDCCE4F-2495-4423-9604-CDDBB360C1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694E5E-BBC2-4D60-BD23-84E4D1333A6F}" type="datetime1">
              <a:rPr lang="en-US"/>
              <a:pPr>
                <a:defRPr/>
              </a:pPr>
              <a:t>4/16/2014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Sazonov: Constructing geometries for patient specific modelling</a:t>
            </a: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08D9C8-A357-46D9-8A7B-D34023077A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029F37-D6F9-4CEE-AFB5-F21747F55C3B}" type="datetime1">
              <a:rPr lang="en-US"/>
              <a:pPr>
                <a:defRPr/>
              </a:pPr>
              <a:t>4/16/2014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Sazonov: Constructing geometries for patient specific modelling</a:t>
            </a: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61A835-359D-45E4-B8F0-3ECB91EB91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46F5FE-D138-485B-AA8E-42B4518E46DD}" type="datetime1">
              <a:rPr lang="en-US"/>
              <a:pPr>
                <a:defRPr/>
              </a:pPr>
              <a:t>4/16/2014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Sazonov: Constructing geometries for patient specific modelling</a:t>
            </a: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62D5B4-2FCB-47A7-995D-8363FDA28D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15E8A-EFF7-4E1B-89EF-C63E36D525F6}" type="datetime1">
              <a:rPr lang="en-US"/>
              <a:pPr>
                <a:defRPr/>
              </a:pPr>
              <a:t>4/16/2014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Sazonov: Constructing geometries for patient specific modelling</a:t>
            </a: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B3402A-2871-4521-AC8D-554D340B6E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376F40-ECB1-4873-BDE1-E20D189B1BC8}" type="datetime1">
              <a:rPr lang="en-US"/>
              <a:pPr>
                <a:defRPr/>
              </a:pPr>
              <a:t>4/16/2014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Sazonov: Constructing geometries for patient specific modelling</a:t>
            </a: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9062CF-BC62-4043-8B1F-72BE786DA9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DAE900-67EB-4159-9BC9-0961BFE2B11E}" type="datetime1">
              <a:rPr lang="en-US"/>
              <a:pPr>
                <a:defRPr/>
              </a:pPr>
              <a:t>4/16/2014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Sazonov: Constructing geometries for patient specific modelling</a:t>
            </a: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3433F8-7AB2-46CE-815D-252F01577B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F35D97-C013-4ABA-8F84-C31D36D18C30}" type="datetime1">
              <a:rPr lang="en-US"/>
              <a:pPr>
                <a:defRPr/>
              </a:pPr>
              <a:t>4/16/2014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Sazonov: Constructing geometries for patient specific modelling</a:t>
            </a: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2379C8-9AD8-4F41-86D9-880D59EFB7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29626E-4E33-4BC2-8B72-155B3CCCEF62}" type="datetime1">
              <a:rPr lang="en-US"/>
              <a:pPr>
                <a:defRPr/>
              </a:pPr>
              <a:t>4/16/2014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Sazonov: Constructing geometries for patient specific modelling</a:t>
            </a: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81A36-ED8D-4299-BD24-D585F0AF77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610DE6-D6FE-4A73-9E42-2898326F7309}" type="datetime1">
              <a:rPr lang="en-US"/>
              <a:pPr>
                <a:defRPr/>
              </a:pPr>
              <a:t>4/16/2014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Sazonov: Constructing geometries for patient specific modelling</a:t>
            </a: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7D4E3D-C4B1-4C9F-A2E6-E3F1A4A23D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0FC7A4-15CE-4E8E-BDC5-89CCCBC9121A}" type="datetime1">
              <a:rPr lang="en-US"/>
              <a:pPr>
                <a:defRPr/>
              </a:pPr>
              <a:t>4/16/2014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Sazonov: Constructing geometries for patient specific modelling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86C008-2798-4D7F-992F-8F7993E741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74BFF2-E111-428C-86F3-0D612D95EBAE}" type="datetime1">
              <a:rPr lang="en-US"/>
              <a:pPr>
                <a:defRPr/>
              </a:pPr>
              <a:t>4/16/2014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Sazonov: Constructing geometries for patient specific modelling</a:t>
            </a: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DA85AB-D750-46F2-9DA2-C2C956718A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8D4E12-DCA7-4734-8C3F-8F964B26703A}" type="datetime1">
              <a:rPr lang="en-US"/>
              <a:pPr>
                <a:defRPr/>
              </a:pPr>
              <a:t>4/16/2014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Sazonov: Constructing geometries for patient specific modelling</a:t>
            </a: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35411B-E9A7-406E-854A-4036D44CC4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E4615403-4352-46BB-8EB9-66A11082B909}" type="datetime1">
              <a:rPr lang="en-US"/>
              <a:pPr>
                <a:defRPr/>
              </a:pPr>
              <a:t>4/16/2014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en-US"/>
              <a:t>Sazonov: Constructing geometries for patient specific modelling</a:t>
            </a: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CCDCBD8-AB47-4014-8418-A16D54F0C7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6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jpe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10" Type="http://schemas.openxmlformats.org/officeDocument/2006/relationships/image" Target="../media/image129.jpeg"/><Relationship Id="rId4" Type="http://schemas.openxmlformats.org/officeDocument/2006/relationships/image" Target="../media/image123.jpeg"/><Relationship Id="rId9" Type="http://schemas.openxmlformats.org/officeDocument/2006/relationships/image" Target="../media/image12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user\Desktop\lymphvalve2s.avi" TargetMode="Externa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jpeg"/><Relationship Id="rId3" Type="http://schemas.openxmlformats.org/officeDocument/2006/relationships/image" Target="../media/image145.wmf"/><Relationship Id="rId7" Type="http://schemas.openxmlformats.org/officeDocument/2006/relationships/image" Target="../media/image149.wmf"/><Relationship Id="rId2" Type="http://schemas.openxmlformats.org/officeDocument/2006/relationships/image" Target="../media/image144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wmf"/><Relationship Id="rId11" Type="http://schemas.openxmlformats.org/officeDocument/2006/relationships/image" Target="../media/image153.png"/><Relationship Id="rId5" Type="http://schemas.openxmlformats.org/officeDocument/2006/relationships/image" Target="../media/image147.gif"/><Relationship Id="rId10" Type="http://schemas.openxmlformats.org/officeDocument/2006/relationships/image" Target="../media/image152.png"/><Relationship Id="rId4" Type="http://schemas.openxmlformats.org/officeDocument/2006/relationships/image" Target="../media/image146.wmf"/><Relationship Id="rId9" Type="http://schemas.openxmlformats.org/officeDocument/2006/relationships/image" Target="../media/image15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jpeg"/><Relationship Id="rId5" Type="http://schemas.openxmlformats.org/officeDocument/2006/relationships/image" Target="../media/image162.jpeg"/><Relationship Id="rId4" Type="http://schemas.openxmlformats.org/officeDocument/2006/relationships/image" Target="../media/image16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7.wmf"/><Relationship Id="rId4" Type="http://schemas.openxmlformats.org/officeDocument/2006/relationships/image" Target="../media/image16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wmf"/><Relationship Id="rId2" Type="http://schemas.openxmlformats.org/officeDocument/2006/relationships/image" Target="../media/image168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0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wmf"/><Relationship Id="rId3" Type="http://schemas.openxmlformats.org/officeDocument/2006/relationships/image" Target="../media/image172.jpeg"/><Relationship Id="rId7" Type="http://schemas.openxmlformats.org/officeDocument/2006/relationships/image" Target="../media/image176.wmf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5.wmf"/><Relationship Id="rId5" Type="http://schemas.openxmlformats.org/officeDocument/2006/relationships/image" Target="../media/image174.wmf"/><Relationship Id="rId4" Type="http://schemas.openxmlformats.org/officeDocument/2006/relationships/image" Target="../media/image173.wmf"/><Relationship Id="rId9" Type="http://schemas.openxmlformats.org/officeDocument/2006/relationships/image" Target="../media/image17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3.gif"/><Relationship Id="rId5" Type="http://schemas.openxmlformats.org/officeDocument/2006/relationships/image" Target="../media/image182.png"/><Relationship Id="rId4" Type="http://schemas.openxmlformats.org/officeDocument/2006/relationships/image" Target="../media/image18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emf"/><Relationship Id="rId7" Type="http://schemas.openxmlformats.org/officeDocument/2006/relationships/image" Target="../media/image189.jpeg"/><Relationship Id="rId2" Type="http://schemas.openxmlformats.org/officeDocument/2006/relationships/image" Target="../media/image18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8.jpeg"/><Relationship Id="rId5" Type="http://schemas.openxmlformats.org/officeDocument/2006/relationships/image" Target="../media/image187.jpeg"/><Relationship Id="rId4" Type="http://schemas.openxmlformats.org/officeDocument/2006/relationships/image" Target="../media/image186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png"/><Relationship Id="rId3" Type="http://schemas.openxmlformats.org/officeDocument/2006/relationships/image" Target="../media/image191.wmf"/><Relationship Id="rId7" Type="http://schemas.openxmlformats.org/officeDocument/2006/relationships/image" Target="../media/image195.wmf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4.png"/><Relationship Id="rId5" Type="http://schemas.openxmlformats.org/officeDocument/2006/relationships/image" Target="../media/image193.wmf"/><Relationship Id="rId4" Type="http://schemas.openxmlformats.org/officeDocument/2006/relationships/image" Target="../media/image192.wmf"/><Relationship Id="rId9" Type="http://schemas.openxmlformats.org/officeDocument/2006/relationships/image" Target="../media/image19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8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5.jpeg"/><Relationship Id="rId5" Type="http://schemas.openxmlformats.org/officeDocument/2006/relationships/image" Target="../media/image204.jpeg"/><Relationship Id="rId4" Type="http://schemas.openxmlformats.org/officeDocument/2006/relationships/image" Target="../media/image20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0.emf"/><Relationship Id="rId5" Type="http://schemas.openxmlformats.org/officeDocument/2006/relationships/image" Target="../media/image209.png"/><Relationship Id="rId4" Type="http://schemas.openxmlformats.org/officeDocument/2006/relationships/image" Target="../media/image20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png"/><Relationship Id="rId3" Type="http://schemas.openxmlformats.org/officeDocument/2006/relationships/image" Target="../media/image212.png"/><Relationship Id="rId7" Type="http://schemas.openxmlformats.org/officeDocument/2006/relationships/image" Target="../media/image216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5.png"/><Relationship Id="rId11" Type="http://schemas.openxmlformats.org/officeDocument/2006/relationships/image" Target="../media/image220.png"/><Relationship Id="rId5" Type="http://schemas.openxmlformats.org/officeDocument/2006/relationships/image" Target="../media/image214.png"/><Relationship Id="rId10" Type="http://schemas.openxmlformats.org/officeDocument/2006/relationships/image" Target="../media/image219.jpeg"/><Relationship Id="rId4" Type="http://schemas.openxmlformats.org/officeDocument/2006/relationships/image" Target="../media/image213.png"/><Relationship Id="rId9" Type="http://schemas.openxmlformats.org/officeDocument/2006/relationships/image" Target="../media/image218.e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6.png"/><Relationship Id="rId5" Type="http://schemas.openxmlformats.org/officeDocument/2006/relationships/image" Target="../media/image225.jpeg"/><Relationship Id="rId4" Type="http://schemas.openxmlformats.org/officeDocument/2006/relationships/image" Target="../media/image224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gif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C:\Users\syyeo\Desktop\lvlstmethods_bmvc\imgCntrs\geoPotential\gpf_cntrImgs\gpf_crtdCntrImgs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325" y="2236788"/>
            <a:ext cx="24003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12" descr="export5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788" y="2492375"/>
            <a:ext cx="4168775" cy="371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12" descr="cerbl_zoo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4438" y="4652963"/>
            <a:ext cx="2160587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11" descr="nasal_c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825" y="4221163"/>
            <a:ext cx="1582738" cy="200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Text Box 5"/>
          <p:cNvSpPr txBox="1">
            <a:spLocks noChangeArrowheads="1"/>
          </p:cNvSpPr>
          <p:nvPr/>
        </p:nvSpPr>
        <p:spPr bwMode="auto">
          <a:xfrm>
            <a:off x="0" y="3997325"/>
            <a:ext cx="9144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latin typeface="Calibri" pitchFamily="34" charset="0"/>
              </a:rPr>
              <a:t>Swansea University, U.K.</a:t>
            </a:r>
          </a:p>
        </p:txBody>
      </p:sp>
      <p:sp>
        <p:nvSpPr>
          <p:cNvPr id="2055" name="Text Box 8"/>
          <p:cNvSpPr txBox="1">
            <a:spLocks noChangeArrowheads="1"/>
          </p:cNvSpPr>
          <p:nvPr/>
        </p:nvSpPr>
        <p:spPr bwMode="auto">
          <a:xfrm>
            <a:off x="3024188" y="2555875"/>
            <a:ext cx="41767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u="sng">
                <a:solidFill>
                  <a:srgbClr val="002060"/>
                </a:solidFill>
                <a:latin typeface="Calibri" pitchFamily="34" charset="0"/>
                <a:cs typeface="Tahoma" pitchFamily="34" charset="0"/>
              </a:rPr>
              <a:t>I</a:t>
            </a:r>
            <a:r>
              <a:rPr lang="en-GB" sz="2400" b="1" u="sng">
                <a:solidFill>
                  <a:srgbClr val="002060"/>
                </a:solidFill>
                <a:latin typeface="Calibri" pitchFamily="34" charset="0"/>
                <a:cs typeface="Tahoma" pitchFamily="34" charset="0"/>
              </a:rPr>
              <a:t>gor Sazonov</a:t>
            </a:r>
            <a:r>
              <a:rPr lang="en-GB" sz="2400" b="1">
                <a:solidFill>
                  <a:srgbClr val="002060"/>
                </a:solidFill>
                <a:latin typeface="Calibri" pitchFamily="34" charset="0"/>
                <a:cs typeface="Tahoma" pitchFamily="34" charset="0"/>
              </a:rPr>
              <a:t>, </a:t>
            </a:r>
          </a:p>
          <a:p>
            <a:r>
              <a:rPr lang="en-GB" sz="2400" b="1">
                <a:solidFill>
                  <a:srgbClr val="002060"/>
                </a:solidFill>
                <a:latin typeface="Calibri" pitchFamily="34" charset="0"/>
                <a:cs typeface="Tahoma" pitchFamily="34" charset="0"/>
              </a:rPr>
              <a:t>X.Xie, P.Nithiarasu, R.vanLoon R.Bevan, E.Boileau, ...   </a:t>
            </a:r>
          </a:p>
        </p:txBody>
      </p:sp>
      <p:pic>
        <p:nvPicPr>
          <p:cNvPr id="205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-100013"/>
            <a:ext cx="1439863" cy="103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3" descr="C2EC log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667750" y="0"/>
            <a:ext cx="4762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8" name="Rectangle 6"/>
          <p:cNvSpPr>
            <a:spLocks noGrp="1" noChangeArrowheads="1"/>
          </p:cNvSpPr>
          <p:nvPr>
            <p:ph type="ctrTitle"/>
          </p:nvPr>
        </p:nvSpPr>
        <p:spPr>
          <a:xfrm>
            <a:off x="215900" y="801688"/>
            <a:ext cx="8748713" cy="1619250"/>
          </a:xfrm>
          <a:solidFill>
            <a:srgbClr val="FFFFCC"/>
          </a:solidFill>
          <a:ln>
            <a:solidFill>
              <a:schemeClr val="accent2"/>
            </a:solidFill>
          </a:ln>
        </p:spPr>
        <p:txBody>
          <a:bodyPr/>
          <a:lstStyle/>
          <a:p>
            <a:pPr eaLnBrk="1" hangingPunct="1"/>
            <a:r>
              <a:rPr lang="en-US" sz="3200" b="1" smtClean="0">
                <a:solidFill>
                  <a:schemeClr val="accent2"/>
                </a:solidFill>
                <a:latin typeface="Calibri" pitchFamily="34" charset="0"/>
              </a:rPr>
              <a:t>Constructing geometries for </a:t>
            </a:r>
            <a:br>
              <a:rPr lang="en-US" sz="3200" b="1" smtClean="0">
                <a:solidFill>
                  <a:schemeClr val="accent2"/>
                </a:solidFill>
                <a:latin typeface="Calibri" pitchFamily="34" charset="0"/>
              </a:rPr>
            </a:br>
            <a:r>
              <a:rPr lang="en-US" sz="3200" b="1" smtClean="0">
                <a:solidFill>
                  <a:schemeClr val="accent2"/>
                </a:solidFill>
                <a:latin typeface="Calibri" pitchFamily="34" charset="0"/>
              </a:rPr>
              <a:t>the patient specific modelling</a:t>
            </a:r>
            <a:endParaRPr lang="ru-RU" sz="3200" b="1" smtClean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6237288"/>
            <a:ext cx="9144000" cy="620712"/>
          </a:xfrm>
          <a:prstGeom prst="rect">
            <a:avLst/>
          </a:prstGeom>
          <a:solidFill>
            <a:srgbClr val="054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smtClean="0"/>
              <a:t>Moscow</a:t>
            </a:r>
            <a:r>
              <a:rPr lang="en-US" dirty="0" smtClean="0"/>
              <a:t>, </a:t>
            </a:r>
            <a:r>
              <a:rPr lang="en-US" dirty="0"/>
              <a:t>16 </a:t>
            </a:r>
            <a:r>
              <a:rPr lang="en-US" dirty="0" smtClean="0"/>
              <a:t>April </a:t>
            </a:r>
            <a:r>
              <a:rPr lang="en-GB" smtClean="0"/>
              <a:t>2014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86FFC20A-5293-4D7B-AAEB-B12AA9B4B95C}" type="datetime1">
              <a:rPr lang="en-US" smtClean="0"/>
              <a:pPr/>
              <a:t>4/16/2014</a:t>
            </a:fld>
            <a:endParaRPr lang="ru-RU" smtClean="0"/>
          </a:p>
        </p:txBody>
      </p:sp>
      <p:sp>
        <p:nvSpPr>
          <p:cNvPr id="1229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76375" y="6316663"/>
            <a:ext cx="6732588" cy="352425"/>
          </a:xfrm>
          <a:noFill/>
        </p:spPr>
        <p:txBody>
          <a:bodyPr/>
          <a:lstStyle/>
          <a:p>
            <a:r>
              <a:rPr lang="en-US" smtClean="0"/>
              <a:t>Sazonov: Constructing geometries for patient specific modelling</a:t>
            </a:r>
            <a:endParaRPr lang="ru-RU" smtClean="0"/>
          </a:p>
        </p:txBody>
      </p:sp>
      <p:sp>
        <p:nvSpPr>
          <p:cNvPr id="1229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CE3C174-4090-43B2-815A-0A0C82F11D41}" type="slidenum">
              <a:rPr lang="ru-RU" smtClean="0"/>
              <a:pPr/>
              <a:t>10</a:t>
            </a:fld>
            <a:endParaRPr lang="ru-RU" smtClean="0"/>
          </a:p>
        </p:txBody>
      </p:sp>
      <p:pic>
        <p:nvPicPr>
          <p:cNvPr id="12293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836613"/>
            <a:ext cx="3313112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838" y="2708275"/>
            <a:ext cx="483870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688" y="908050"/>
            <a:ext cx="203835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750" y="1412875"/>
            <a:ext cx="53816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9" name="TextBox 12"/>
          <p:cNvSpPr txBox="1">
            <a:spLocks noChangeArrowheads="1"/>
          </p:cNvSpPr>
          <p:nvPr/>
        </p:nvSpPr>
        <p:spPr bwMode="auto">
          <a:xfrm>
            <a:off x="611188" y="2133600"/>
            <a:ext cx="2117725" cy="3683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Central differences</a:t>
            </a:r>
            <a:endParaRPr lang="en-US"/>
          </a:p>
        </p:txBody>
      </p:sp>
      <p:sp>
        <p:nvSpPr>
          <p:cNvPr id="12300" name="TextBox 13"/>
          <p:cNvSpPr txBox="1">
            <a:spLocks noChangeArrowheads="1"/>
          </p:cNvSpPr>
          <p:nvPr/>
        </p:nvSpPr>
        <p:spPr bwMode="auto">
          <a:xfrm>
            <a:off x="4859338" y="908050"/>
            <a:ext cx="13779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Discretising</a:t>
            </a:r>
            <a:endParaRPr lang="en-US"/>
          </a:p>
        </p:txBody>
      </p:sp>
      <p:sp>
        <p:nvSpPr>
          <p:cNvPr id="12301" name="TextBox 14"/>
          <p:cNvSpPr txBox="1">
            <a:spLocks noChangeArrowheads="1"/>
          </p:cNvSpPr>
          <p:nvPr/>
        </p:nvSpPr>
        <p:spPr bwMode="auto">
          <a:xfrm>
            <a:off x="4500563" y="2133600"/>
            <a:ext cx="3270250" cy="3683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Forward/backward differences</a:t>
            </a:r>
            <a:endParaRPr lang="en-US"/>
          </a:p>
        </p:txBody>
      </p:sp>
      <p:cxnSp>
        <p:nvCxnSpPr>
          <p:cNvPr id="16" name="Straight Arrow Connector 15"/>
          <p:cNvCxnSpPr>
            <a:stCxn id="12299" idx="0"/>
          </p:cNvCxnSpPr>
          <p:nvPr/>
        </p:nvCxnSpPr>
        <p:spPr>
          <a:xfrm flipV="1">
            <a:off x="1670050" y="1700213"/>
            <a:ext cx="1389063" cy="4333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2301" idx="0"/>
          </p:cNvCxnSpPr>
          <p:nvPr/>
        </p:nvCxnSpPr>
        <p:spPr>
          <a:xfrm flipH="1" flipV="1">
            <a:off x="5148263" y="1700213"/>
            <a:ext cx="987425" cy="4333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304" name="Picture 20" descr="MAC2D-1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388" y="3284538"/>
            <a:ext cx="3455987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itle 1"/>
          <p:cNvSpPr txBox="1">
            <a:spLocks/>
          </p:cNvSpPr>
          <p:nvPr/>
        </p:nvSpPr>
        <p:spPr bwMode="auto">
          <a:xfrm>
            <a:off x="0" y="0"/>
            <a:ext cx="91440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GB" sz="2800" b="1" kern="0" dirty="0" smtClean="0">
                <a:solidFill>
                  <a:srgbClr val="002060"/>
                </a:solidFill>
                <a:latin typeface="Tahoma" pitchFamily="34" charset="0"/>
                <a:ea typeface="+mj-ea"/>
                <a:cs typeface="Tahoma" pitchFamily="34" charset="0"/>
              </a:rPr>
              <a:t>Integration of the PDE</a:t>
            </a:r>
            <a:endParaRPr lang="en-US" sz="2800" b="1" kern="0" dirty="0">
              <a:solidFill>
                <a:srgbClr val="002060"/>
              </a:solidFill>
              <a:latin typeface="Tahoma" pitchFamily="34" charset="0"/>
              <a:ea typeface="+mj-ea"/>
              <a:cs typeface="Tahoma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03948" y="3969060"/>
            <a:ext cx="4596195" cy="646331"/>
          </a:xfrm>
          <a:prstGeom prst="rect">
            <a:avLst/>
          </a:prstGeom>
          <a:noFill/>
          <a:ln>
            <a:solidFill>
              <a:srgbClr val="FFCC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Felzenszwalb</a:t>
            </a:r>
            <a:r>
              <a:rPr lang="en-GB" dirty="0" smtClean="0"/>
              <a:t>&amp;</a:t>
            </a:r>
            <a:r>
              <a:rPr lang="en-US" dirty="0" err="1" smtClean="0"/>
              <a:t>Huttenlocher</a:t>
            </a:r>
            <a:r>
              <a:rPr lang="en-US" dirty="0" smtClean="0"/>
              <a:t> 2004</a:t>
            </a:r>
          </a:p>
          <a:p>
            <a:r>
              <a:rPr lang="en-US" dirty="0" smtClean="0"/>
              <a:t>Distance Transforms of Sampled Functions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4139952" y="5301208"/>
            <a:ext cx="162018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247964" y="4869160"/>
            <a:ext cx="396044" cy="2520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644008" y="5121188"/>
            <a:ext cx="0" cy="46805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644008" y="5589240"/>
            <a:ext cx="5400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5184068" y="4905164"/>
            <a:ext cx="0" cy="6840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5184068" y="4653136"/>
            <a:ext cx="288032" cy="2520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6552220" y="5301208"/>
            <a:ext cx="162018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6660232" y="4869160"/>
            <a:ext cx="396044" cy="252028"/>
          </a:xfrm>
          <a:prstGeom prst="line">
            <a:avLst/>
          </a:prstGeom>
          <a:ln w="63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7056276" y="5121188"/>
            <a:ext cx="0" cy="468052"/>
          </a:xfrm>
          <a:prstGeom prst="line">
            <a:avLst/>
          </a:prstGeom>
          <a:ln w="63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056276" y="5589240"/>
            <a:ext cx="540060" cy="0"/>
          </a:xfrm>
          <a:prstGeom prst="line">
            <a:avLst/>
          </a:prstGeom>
          <a:ln w="63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7596336" y="4905164"/>
            <a:ext cx="0" cy="684076"/>
          </a:xfrm>
          <a:prstGeom prst="line">
            <a:avLst/>
          </a:prstGeom>
          <a:ln w="63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7596336" y="4653136"/>
            <a:ext cx="288032" cy="252028"/>
          </a:xfrm>
          <a:prstGeom prst="line">
            <a:avLst/>
          </a:prstGeom>
          <a:ln w="63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7380312" y="4833156"/>
            <a:ext cx="648072" cy="68407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6444208" y="4905164"/>
            <a:ext cx="936104" cy="61206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ight Arrow 43"/>
          <p:cNvSpPr/>
          <p:nvPr/>
        </p:nvSpPr>
        <p:spPr>
          <a:xfrm>
            <a:off x="6084168" y="5265204"/>
            <a:ext cx="252028" cy="1080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1259632" y="5841268"/>
            <a:ext cx="162018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1763688" y="5661248"/>
            <a:ext cx="0" cy="46805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1763688" y="6129300"/>
            <a:ext cx="5400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2303748" y="5661248"/>
            <a:ext cx="0" cy="46805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1223628" y="5661248"/>
            <a:ext cx="5400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2303748" y="5661248"/>
            <a:ext cx="5400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503548" y="3032956"/>
            <a:ext cx="2710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Shock-wave like solution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4" descr="aorticCntrImgs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0750" y="1047750"/>
            <a:ext cx="3749675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Date Placeholder 3"/>
          <p:cNvSpPr>
            <a:spLocks noGrp="1"/>
          </p:cNvSpPr>
          <p:nvPr>
            <p:ph type="dt" sz="quarter" idx="10"/>
          </p:nvPr>
        </p:nvSpPr>
        <p:spPr>
          <a:xfrm>
            <a:off x="457200" y="6516688"/>
            <a:ext cx="2133600" cy="476250"/>
          </a:xfrm>
          <a:noFill/>
        </p:spPr>
        <p:txBody>
          <a:bodyPr/>
          <a:lstStyle/>
          <a:p>
            <a:fld id="{01DDE226-7995-4D6B-8CF3-2CB39326CF45}" type="datetime1">
              <a:rPr lang="en-US" smtClean="0"/>
              <a:pPr/>
              <a:t>4/16/2014</a:t>
            </a:fld>
            <a:endParaRPr lang="en-US" smtClean="0"/>
          </a:p>
        </p:txBody>
      </p:sp>
      <p:sp>
        <p:nvSpPr>
          <p:cNvPr id="133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16688"/>
            <a:ext cx="9144000" cy="476250"/>
          </a:xfrm>
          <a:noFill/>
        </p:spPr>
        <p:txBody>
          <a:bodyPr/>
          <a:lstStyle/>
          <a:p>
            <a:r>
              <a:rPr lang="en-US" smtClean="0"/>
              <a:t>Sazonov: Constructing geometries for patient specific modelling</a:t>
            </a:r>
          </a:p>
        </p:txBody>
      </p:sp>
      <p:sp>
        <p:nvSpPr>
          <p:cNvPr id="133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16688"/>
            <a:ext cx="2133600" cy="476250"/>
          </a:xfrm>
          <a:noFill/>
        </p:spPr>
        <p:txBody>
          <a:bodyPr/>
          <a:lstStyle/>
          <a:p>
            <a:fld id="{F0B3FB87-E8EA-40AB-93B2-94AF5F376790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0" y="0"/>
            <a:ext cx="91440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GB" sz="2800" b="1" kern="0" dirty="0">
                <a:solidFill>
                  <a:srgbClr val="002060"/>
                </a:solidFill>
                <a:latin typeface="Calibri" pitchFamily="34" charset="0"/>
                <a:ea typeface="+mj-ea"/>
                <a:cs typeface="Tahoma" pitchFamily="34" charset="0"/>
              </a:rPr>
              <a:t>Segmentation by GPF of blood vessels</a:t>
            </a:r>
            <a:endParaRPr lang="en-US" sz="2800" b="1" kern="0" dirty="0">
              <a:solidFill>
                <a:srgbClr val="002060"/>
              </a:solidFill>
              <a:latin typeface="Calibri" pitchFamily="34" charset="0"/>
              <a:ea typeface="+mj-ea"/>
              <a:cs typeface="Tahoma" pitchFamily="34" charset="0"/>
            </a:endParaRPr>
          </a:p>
        </p:txBody>
      </p:sp>
      <p:pic>
        <p:nvPicPr>
          <p:cNvPr id="13319" name="Picture 7" descr="C:\Users\syyeo\Desktop\lvlstmethods_bmvc\imgCntrs\geoPotential\gpf_cntrImgs\gpf_crtdCntrImg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908050"/>
            <a:ext cx="24003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0" name="TextBox 28"/>
          <p:cNvSpPr txBox="1">
            <a:spLocks noChangeArrowheads="1"/>
          </p:cNvSpPr>
          <p:nvPr/>
        </p:nvSpPr>
        <p:spPr bwMode="auto">
          <a:xfrm>
            <a:off x="971550" y="5229225"/>
            <a:ext cx="762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>
                <a:cs typeface="Arial" charset="0"/>
              </a:rPr>
              <a:t>Carotid</a:t>
            </a:r>
          </a:p>
        </p:txBody>
      </p:sp>
      <p:pic>
        <p:nvPicPr>
          <p:cNvPr id="13321" name="Picture 3" descr="C:\Users\syyeo\Desktop\lvlstmethods_bmvc\imgCntrs\geoPotential\gpf_cntrImgs\gpf_cerblCntrImgs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3800" y="981075"/>
            <a:ext cx="40005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2" name="TextBox 28"/>
          <p:cNvSpPr txBox="1">
            <a:spLocks noChangeArrowheads="1"/>
          </p:cNvSpPr>
          <p:nvPr/>
        </p:nvSpPr>
        <p:spPr bwMode="auto">
          <a:xfrm>
            <a:off x="5940425" y="5157788"/>
            <a:ext cx="17129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>
                <a:cs typeface="Arial" charset="0"/>
              </a:rPr>
              <a:t>Cerebral arteries</a:t>
            </a:r>
          </a:p>
        </p:txBody>
      </p:sp>
      <p:sp>
        <p:nvSpPr>
          <p:cNvPr id="13323" name="TextBox 28"/>
          <p:cNvSpPr txBox="1">
            <a:spLocks noChangeArrowheads="1"/>
          </p:cNvSpPr>
          <p:nvPr/>
        </p:nvSpPr>
        <p:spPr bwMode="auto">
          <a:xfrm>
            <a:off x="3492500" y="5229225"/>
            <a:ext cx="6127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>
                <a:cs typeface="Arial" charset="0"/>
              </a:rPr>
              <a:t>Aorta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Date Placeholder 3"/>
          <p:cNvSpPr>
            <a:spLocks noGrp="1"/>
          </p:cNvSpPr>
          <p:nvPr>
            <p:ph type="dt" sz="quarter" idx="10"/>
          </p:nvPr>
        </p:nvSpPr>
        <p:spPr>
          <a:xfrm>
            <a:off x="457200" y="6516688"/>
            <a:ext cx="2133600" cy="476250"/>
          </a:xfrm>
          <a:noFill/>
        </p:spPr>
        <p:txBody>
          <a:bodyPr/>
          <a:lstStyle/>
          <a:p>
            <a:fld id="{EF6127FA-1DF4-4351-AE33-6D6EFFDCD2E1}" type="datetime1">
              <a:rPr lang="en-US" smtClean="0"/>
              <a:pPr/>
              <a:t>4/16/2014</a:t>
            </a:fld>
            <a:endParaRPr lang="en-US" smtClean="0"/>
          </a:p>
        </p:txBody>
      </p:sp>
      <p:sp>
        <p:nvSpPr>
          <p:cNvPr id="1433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16688"/>
            <a:ext cx="9144000" cy="476250"/>
          </a:xfrm>
          <a:noFill/>
        </p:spPr>
        <p:txBody>
          <a:bodyPr/>
          <a:lstStyle/>
          <a:p>
            <a:r>
              <a:rPr lang="en-US" smtClean="0"/>
              <a:t>Sazonov: Constructing geometries for patient specific modelling</a:t>
            </a:r>
          </a:p>
        </p:txBody>
      </p:sp>
      <p:sp>
        <p:nvSpPr>
          <p:cNvPr id="1434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16688"/>
            <a:ext cx="2133600" cy="476250"/>
          </a:xfrm>
          <a:noFill/>
        </p:spPr>
        <p:txBody>
          <a:bodyPr/>
          <a:lstStyle/>
          <a:p>
            <a:fld id="{C2A5D553-0BCC-42FA-8B49-21DEAC13E520}" type="slidenum">
              <a:rPr lang="en-US" smtClean="0"/>
              <a:pPr/>
              <a:t>12</a:t>
            </a:fld>
            <a:endParaRPr lang="en-US" smtClean="0"/>
          </a:p>
        </p:txBody>
      </p:sp>
      <p:pic>
        <p:nvPicPr>
          <p:cNvPr id="14341" name="Picture 5" descr="C:\Users\syyeo\Desktop\lvlstmethods_bmvc\imgCntrs\geoPotential\gpf_cntrImgs\gpf_airwayCntrImgs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3" y="1928813"/>
            <a:ext cx="4143375" cy="365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4" descr="C:\Users\syyeo\Desktop\lvlstmethods_bmvc\imgCntrs\geoPotential\awimgslcs\awimgcntr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" y="3571875"/>
            <a:ext cx="303530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3" name="TextBox 8"/>
          <p:cNvSpPr txBox="1">
            <a:spLocks noChangeArrowheads="1"/>
          </p:cNvSpPr>
          <p:nvPr/>
        </p:nvSpPr>
        <p:spPr bwMode="auto">
          <a:xfrm>
            <a:off x="1714500" y="3286125"/>
            <a:ext cx="7127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GGVF</a:t>
            </a:r>
            <a:endParaRPr lang="ru-RU"/>
          </a:p>
        </p:txBody>
      </p:sp>
      <p:sp>
        <p:nvSpPr>
          <p:cNvPr id="14344" name="TextBox 9"/>
          <p:cNvSpPr txBox="1">
            <a:spLocks noChangeArrowheads="1"/>
          </p:cNvSpPr>
          <p:nvPr/>
        </p:nvSpPr>
        <p:spPr bwMode="auto">
          <a:xfrm>
            <a:off x="1785938" y="5857875"/>
            <a:ext cx="555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GPF</a:t>
            </a:r>
            <a:endParaRPr lang="ru-RU"/>
          </a:p>
        </p:txBody>
      </p:sp>
      <p:sp>
        <p:nvSpPr>
          <p:cNvPr id="14345" name="TextBox 10"/>
          <p:cNvSpPr txBox="1">
            <a:spLocks noChangeArrowheads="1"/>
          </p:cNvSpPr>
          <p:nvPr/>
        </p:nvSpPr>
        <p:spPr bwMode="auto">
          <a:xfrm>
            <a:off x="5929313" y="1357313"/>
            <a:ext cx="444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3D</a:t>
            </a:r>
            <a:endParaRPr lang="ru-RU"/>
          </a:p>
        </p:txBody>
      </p:sp>
      <p:pic>
        <p:nvPicPr>
          <p:cNvPr id="14346" name="Picture 3" descr="C:\Users\syyeo\Desktop\lvlstmethods_bmvc\imgCntrs\ggvf\awimgslcs\awimgcntrs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3" y="855663"/>
            <a:ext cx="3036887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 txBox="1">
            <a:spLocks/>
          </p:cNvSpPr>
          <p:nvPr/>
        </p:nvSpPr>
        <p:spPr bwMode="auto">
          <a:xfrm>
            <a:off x="0" y="0"/>
            <a:ext cx="91440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GB" sz="2800" b="1" kern="0" dirty="0">
                <a:solidFill>
                  <a:srgbClr val="002060"/>
                </a:solidFill>
                <a:latin typeface="Calibri" pitchFamily="34" charset="0"/>
                <a:ea typeface="+mj-ea"/>
                <a:cs typeface="Tahoma" pitchFamily="34" charset="0"/>
              </a:rPr>
              <a:t>Segmentation by GPF of nasal part</a:t>
            </a:r>
            <a:endParaRPr lang="en-US" sz="2800" b="1" kern="0" dirty="0">
              <a:solidFill>
                <a:srgbClr val="002060"/>
              </a:solidFill>
              <a:latin typeface="Calibri" pitchFamily="34" charset="0"/>
              <a:ea typeface="+mj-ea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Date Placeholder 3"/>
          <p:cNvSpPr>
            <a:spLocks noGrp="1"/>
          </p:cNvSpPr>
          <p:nvPr>
            <p:ph type="dt" sz="quarter" idx="10"/>
          </p:nvPr>
        </p:nvSpPr>
        <p:spPr>
          <a:xfrm>
            <a:off x="457200" y="6516688"/>
            <a:ext cx="2133600" cy="476250"/>
          </a:xfrm>
          <a:noFill/>
        </p:spPr>
        <p:txBody>
          <a:bodyPr/>
          <a:lstStyle/>
          <a:p>
            <a:fld id="{4B5BCF9B-CDF7-4107-8379-7C122FDDA84B}" type="datetime1">
              <a:rPr lang="en-US" smtClean="0"/>
              <a:pPr/>
              <a:t>4/16/2014</a:t>
            </a:fld>
            <a:endParaRPr lang="en-US" smtClean="0"/>
          </a:p>
        </p:txBody>
      </p:sp>
      <p:sp>
        <p:nvSpPr>
          <p:cNvPr id="1536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16688"/>
            <a:ext cx="9144000" cy="476250"/>
          </a:xfrm>
          <a:noFill/>
        </p:spPr>
        <p:txBody>
          <a:bodyPr/>
          <a:lstStyle/>
          <a:p>
            <a:r>
              <a:rPr lang="en-US" smtClean="0"/>
              <a:t>Sazonov: Constructing geometries for patient specific modelling</a:t>
            </a:r>
          </a:p>
        </p:txBody>
      </p:sp>
      <p:sp>
        <p:nvSpPr>
          <p:cNvPr id="1536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16688"/>
            <a:ext cx="2133600" cy="476250"/>
          </a:xfrm>
          <a:noFill/>
        </p:spPr>
        <p:txBody>
          <a:bodyPr/>
          <a:lstStyle/>
          <a:p>
            <a:fld id="{D2249253-1BB6-4AA2-97DD-BFC0465EE1AD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15365" name="TextBox 4"/>
          <p:cNvSpPr txBox="1">
            <a:spLocks noChangeArrowheads="1"/>
          </p:cNvSpPr>
          <p:nvPr/>
        </p:nvSpPr>
        <p:spPr bwMode="auto">
          <a:xfrm>
            <a:off x="0" y="7938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000" b="1">
                <a:solidFill>
                  <a:srgbClr val="003366"/>
                </a:solidFill>
              </a:rPr>
              <a:t>How many arrays to compute and store in Method 1?</a:t>
            </a:r>
            <a:endParaRPr lang="en-US" sz="2000" b="1">
              <a:solidFill>
                <a:srgbClr val="003366"/>
              </a:solidFill>
            </a:endParaRPr>
          </a:p>
        </p:txBody>
      </p:sp>
      <p:sp>
        <p:nvSpPr>
          <p:cNvPr id="15366" name="TextBox 5"/>
          <p:cNvSpPr txBox="1">
            <a:spLocks noChangeArrowheads="1"/>
          </p:cNvSpPr>
          <p:nvPr/>
        </p:nvSpPr>
        <p:spPr bwMode="auto">
          <a:xfrm>
            <a:off x="4067175" y="2781300"/>
            <a:ext cx="26289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3D: 512x512x512  ~ 1G</a:t>
            </a:r>
          </a:p>
          <a:p>
            <a:r>
              <a:rPr lang="en-GB"/>
              <a:t>20G is needed</a:t>
            </a:r>
            <a:endParaRPr lang="en-US"/>
          </a:p>
        </p:txBody>
      </p:sp>
      <p:pic>
        <p:nvPicPr>
          <p:cNvPr id="153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138" y="1160463"/>
            <a:ext cx="10477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1557338"/>
            <a:ext cx="17526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213" y="1989138"/>
            <a:ext cx="1743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4213" y="2457450"/>
            <a:ext cx="109537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7700" y="2816225"/>
            <a:ext cx="202882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2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4213" y="3213100"/>
            <a:ext cx="200977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3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4213" y="3608388"/>
            <a:ext cx="32385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4" name="TextBox 14"/>
          <p:cNvSpPr txBox="1">
            <a:spLocks noChangeArrowheads="1"/>
          </p:cNvSpPr>
          <p:nvPr/>
        </p:nvSpPr>
        <p:spPr bwMode="auto">
          <a:xfrm>
            <a:off x="3851275" y="1844675"/>
            <a:ext cx="13652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3D: 20; </a:t>
            </a:r>
          </a:p>
          <a:p>
            <a:r>
              <a:rPr lang="en-GB"/>
              <a:t>4D: 26, etc.</a:t>
            </a:r>
            <a:endParaRPr lang="en-US"/>
          </a:p>
        </p:txBody>
      </p:sp>
      <p:sp>
        <p:nvSpPr>
          <p:cNvPr id="15375" name="TextBox 15"/>
          <p:cNvSpPr txBox="1">
            <a:spLocks noChangeArrowheads="1"/>
          </p:cNvSpPr>
          <p:nvPr/>
        </p:nvSpPr>
        <p:spPr bwMode="auto">
          <a:xfrm>
            <a:off x="323850" y="765175"/>
            <a:ext cx="37099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003964"/>
                </a:solidFill>
                <a:latin typeface="Calibri" pitchFamily="34" charset="0"/>
              </a:rPr>
              <a:t>3D:Arrays to be allocated of size of</a:t>
            </a:r>
            <a:r>
              <a:rPr lang="en-GB" b="1">
                <a:solidFill>
                  <a:srgbClr val="003964"/>
                </a:solidFill>
              </a:rPr>
              <a:t> </a:t>
            </a:r>
            <a:r>
              <a:rPr lang="en-GB" b="1" i="1">
                <a:solidFill>
                  <a:srgbClr val="003964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GB" b="1">
                <a:solidFill>
                  <a:srgbClr val="003964"/>
                </a:solidFill>
              </a:rPr>
              <a:t> </a:t>
            </a: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76" name="TextBox 19"/>
          <p:cNvSpPr txBox="1">
            <a:spLocks noChangeArrowheads="1"/>
          </p:cNvSpPr>
          <p:nvPr/>
        </p:nvSpPr>
        <p:spPr bwMode="auto">
          <a:xfrm>
            <a:off x="611188" y="4508500"/>
            <a:ext cx="1857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7" name="TextBox 4"/>
          <p:cNvSpPr txBox="1">
            <a:spLocks noChangeArrowheads="1"/>
          </p:cNvSpPr>
          <p:nvPr/>
        </p:nvSpPr>
        <p:spPr bwMode="auto">
          <a:xfrm>
            <a:off x="611188" y="4005263"/>
            <a:ext cx="7669212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GB" dirty="0"/>
              <a:t>To main approaches are proposed to optimise computation of G(x)</a:t>
            </a:r>
          </a:p>
          <a:p>
            <a:pPr>
              <a:defRPr/>
            </a:pPr>
            <a:endParaRPr lang="en-GB" dirty="0"/>
          </a:p>
          <a:p>
            <a:pPr marL="342900" indent="-342900">
              <a:buFontTx/>
              <a:buAutoNum type="arabicPeriod"/>
              <a:defRPr/>
            </a:pPr>
            <a:r>
              <a:rPr lang="en-GB" dirty="0"/>
              <a:t>Derive an analytical formula for the kernel spectrum (then no necessity to store its components: economy in two times)</a:t>
            </a:r>
          </a:p>
          <a:p>
            <a:pPr marL="342900" indent="-342900">
              <a:buFontTx/>
              <a:buAutoNum type="arabicPeriod"/>
              <a:defRPr/>
            </a:pPr>
            <a:endParaRPr lang="en-GB" dirty="0"/>
          </a:p>
          <a:p>
            <a:pPr marL="342900" indent="-342900">
              <a:buFontTx/>
              <a:buAutoNum type="arabicPeriod"/>
              <a:defRPr/>
            </a:pPr>
            <a:r>
              <a:rPr lang="en-GB" dirty="0"/>
              <a:t>Pass to scalar multiples in the sum by transferring </a:t>
            </a:r>
            <a:r>
              <a:rPr lang="en-GB" sz="2000" dirty="0">
                <a:solidFill>
                  <a:srgbClr val="002060"/>
                </a:solidFill>
                <a:sym typeface="Symbol"/>
              </a:rPr>
              <a:t></a:t>
            </a:r>
            <a:r>
              <a:rPr lang="en-GB" dirty="0"/>
              <a:t> from </a:t>
            </a:r>
            <a:r>
              <a:rPr lang="en-GB" sz="20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GB" dirty="0"/>
              <a:t> to </a:t>
            </a:r>
            <a:r>
              <a:rPr lang="en-GB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GB" dirty="0"/>
              <a:t> : economy in n times) </a:t>
            </a:r>
            <a:endParaRPr lang="en-US" dirty="0"/>
          </a:p>
        </p:txBody>
      </p:sp>
      <p:pic>
        <p:nvPicPr>
          <p:cNvPr id="15378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84663" y="549275"/>
            <a:ext cx="434340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02" name="Picture 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83868" y="4761148"/>
            <a:ext cx="484822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Date Placeholder 3"/>
          <p:cNvSpPr>
            <a:spLocks noGrp="1"/>
          </p:cNvSpPr>
          <p:nvPr>
            <p:ph type="dt" sz="quarter" idx="10"/>
          </p:nvPr>
        </p:nvSpPr>
        <p:spPr>
          <a:xfrm>
            <a:off x="457200" y="6516688"/>
            <a:ext cx="2133600" cy="476250"/>
          </a:xfrm>
          <a:noFill/>
        </p:spPr>
        <p:txBody>
          <a:bodyPr/>
          <a:lstStyle/>
          <a:p>
            <a:fld id="{D719982C-5D92-4AC1-B81C-DD52469E38E4}" type="datetime1">
              <a:rPr lang="en-US" smtClean="0"/>
              <a:pPr/>
              <a:t>4/16/2014</a:t>
            </a:fld>
            <a:endParaRPr lang="en-US" smtClean="0"/>
          </a:p>
        </p:txBody>
      </p:sp>
      <p:sp>
        <p:nvSpPr>
          <p:cNvPr id="1638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16688"/>
            <a:ext cx="9144000" cy="476250"/>
          </a:xfrm>
          <a:noFill/>
        </p:spPr>
        <p:txBody>
          <a:bodyPr/>
          <a:lstStyle/>
          <a:p>
            <a:r>
              <a:rPr lang="en-US" smtClean="0"/>
              <a:t>Sazonov: Constructing geometries for patient specific modelling</a:t>
            </a:r>
          </a:p>
        </p:txBody>
      </p:sp>
      <p:sp>
        <p:nvSpPr>
          <p:cNvPr id="1638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16688"/>
            <a:ext cx="2133600" cy="476250"/>
          </a:xfrm>
          <a:noFill/>
        </p:spPr>
        <p:txBody>
          <a:bodyPr/>
          <a:lstStyle/>
          <a:p>
            <a:fld id="{195290E5-0ED9-4699-9B39-A365E2C4CBEE}" type="slidenum">
              <a:rPr lang="en-US" smtClean="0"/>
              <a:pPr/>
              <a:t>14</a:t>
            </a:fld>
            <a:endParaRPr lang="en-US" dirty="0" smtClean="0"/>
          </a:p>
        </p:txBody>
      </p:sp>
      <p:sp>
        <p:nvSpPr>
          <p:cNvPr id="16389" name="TextBox 6"/>
          <p:cNvSpPr txBox="1">
            <a:spLocks noChangeArrowheads="1"/>
          </p:cNvSpPr>
          <p:nvPr/>
        </p:nvSpPr>
        <p:spPr bwMode="auto">
          <a:xfrm>
            <a:off x="0" y="7938"/>
            <a:ext cx="9144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400" b="1">
                <a:solidFill>
                  <a:srgbClr val="002060"/>
                </a:solidFill>
                <a:latin typeface="Calibri" pitchFamily="34" charset="0"/>
              </a:rPr>
              <a:t>Method 2</a:t>
            </a:r>
            <a:endParaRPr lang="en-US" sz="2400" b="1">
              <a:solidFill>
                <a:srgbClr val="002060"/>
              </a:solidFill>
              <a:latin typeface="Calibri" pitchFamily="34" charset="0"/>
            </a:endParaRPr>
          </a:p>
        </p:txBody>
      </p:sp>
      <p:grpSp>
        <p:nvGrpSpPr>
          <p:cNvPr id="16391" name="Group 24"/>
          <p:cNvGrpSpPr>
            <a:grpSpLocks/>
          </p:cNvGrpSpPr>
          <p:nvPr/>
        </p:nvGrpSpPr>
        <p:grpSpPr bwMode="auto">
          <a:xfrm>
            <a:off x="647700" y="548680"/>
            <a:ext cx="3638550" cy="1017588"/>
            <a:chOff x="4932363" y="1555750"/>
            <a:chExt cx="3638550" cy="1017588"/>
          </a:xfrm>
        </p:grpSpPr>
        <p:pic>
          <p:nvPicPr>
            <p:cNvPr id="16410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32363" y="1916113"/>
              <a:ext cx="3638550" cy="657225"/>
            </a:xfrm>
            <a:prstGeom prst="rect">
              <a:avLst/>
            </a:prstGeom>
            <a:noFill/>
            <a:ln w="9525">
              <a:solidFill>
                <a:srgbClr val="000099"/>
              </a:solidFill>
              <a:miter lim="800000"/>
              <a:headEnd/>
              <a:tailEnd/>
            </a:ln>
          </p:spPr>
        </p:pic>
        <p:sp>
          <p:nvSpPr>
            <p:cNvPr id="16411" name="TextBox 16"/>
            <p:cNvSpPr txBox="1">
              <a:spLocks noChangeArrowheads="1"/>
            </p:cNvSpPr>
            <p:nvPr/>
          </p:nvSpPr>
          <p:spPr bwMode="auto">
            <a:xfrm>
              <a:off x="5795963" y="1555750"/>
              <a:ext cx="1557337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/>
                <a:t>Discrete form</a:t>
              </a:r>
              <a:endParaRPr lang="en-US"/>
            </a:p>
          </p:txBody>
        </p:sp>
      </p:grpSp>
      <p:grpSp>
        <p:nvGrpSpPr>
          <p:cNvPr id="16392" name="Group 23"/>
          <p:cNvGrpSpPr>
            <a:grpSpLocks/>
          </p:cNvGrpSpPr>
          <p:nvPr/>
        </p:nvGrpSpPr>
        <p:grpSpPr bwMode="auto">
          <a:xfrm>
            <a:off x="4643438" y="548680"/>
            <a:ext cx="4143375" cy="1397000"/>
            <a:chOff x="395288" y="1555750"/>
            <a:chExt cx="4143375" cy="1397000"/>
          </a:xfrm>
        </p:grpSpPr>
        <p:pic>
          <p:nvPicPr>
            <p:cNvPr id="16407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95288" y="1916113"/>
              <a:ext cx="4143375" cy="685800"/>
            </a:xfrm>
            <a:prstGeom prst="rect">
              <a:avLst/>
            </a:prstGeom>
            <a:noFill/>
            <a:ln w="9525">
              <a:solidFill>
                <a:srgbClr val="000099"/>
              </a:solidFill>
              <a:miter lim="800000"/>
              <a:headEnd/>
              <a:tailEnd/>
            </a:ln>
          </p:spPr>
        </p:pic>
        <p:sp>
          <p:nvSpPr>
            <p:cNvPr id="16408" name="TextBox 15"/>
            <p:cNvSpPr txBox="1">
              <a:spLocks noChangeArrowheads="1"/>
            </p:cNvSpPr>
            <p:nvPr/>
          </p:nvSpPr>
          <p:spPr bwMode="auto">
            <a:xfrm>
              <a:off x="755650" y="1555750"/>
              <a:ext cx="1878013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/>
                <a:t>Continuous form</a:t>
              </a:r>
              <a:endParaRPr lang="en-US"/>
            </a:p>
          </p:txBody>
        </p:sp>
        <p:pic>
          <p:nvPicPr>
            <p:cNvPr id="16409" name="Picture 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68425" y="2708275"/>
              <a:ext cx="2089150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393" name="TextBox 11"/>
          <p:cNvSpPr txBox="1">
            <a:spLocks noChangeArrowheads="1"/>
          </p:cNvSpPr>
          <p:nvPr/>
        </p:nvSpPr>
        <p:spPr bwMode="auto">
          <a:xfrm>
            <a:off x="358775" y="2061568"/>
            <a:ext cx="79486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The kernel in the continuous form is a distribution (generalized function) </a:t>
            </a:r>
            <a:r>
              <a:rPr lang="en-GB">
                <a:sym typeface="Symbol" pitchFamily="18" charset="2"/>
              </a:rPr>
              <a:t> </a:t>
            </a:r>
            <a:r>
              <a:rPr lang="en-GB" i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D</a:t>
            </a:r>
            <a:r>
              <a:rPr lang="en-GB">
                <a:latin typeface="Calibri" pitchFamily="34" charset="0"/>
                <a:sym typeface="Symbol" pitchFamily="18" charset="2"/>
              </a:rPr>
              <a:t>’</a:t>
            </a:r>
            <a:endParaRPr lang="en-US">
              <a:latin typeface="Calibri" pitchFamily="34" charset="0"/>
            </a:endParaRPr>
          </a:p>
        </p:txBody>
      </p:sp>
      <p:grpSp>
        <p:nvGrpSpPr>
          <p:cNvPr id="16394" name="Group 26"/>
          <p:cNvGrpSpPr>
            <a:grpSpLocks/>
          </p:cNvGrpSpPr>
          <p:nvPr/>
        </p:nvGrpSpPr>
        <p:grpSpPr bwMode="auto">
          <a:xfrm>
            <a:off x="4848225" y="2436218"/>
            <a:ext cx="2711450" cy="993775"/>
            <a:chOff x="611188" y="3443288"/>
            <a:chExt cx="2711450" cy="993775"/>
          </a:xfrm>
        </p:grpSpPr>
        <p:pic>
          <p:nvPicPr>
            <p:cNvPr id="16405" name="Picture 1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971550" y="3875088"/>
              <a:ext cx="1647825" cy="561975"/>
            </a:xfrm>
            <a:prstGeom prst="rect">
              <a:avLst/>
            </a:prstGeom>
            <a:noFill/>
            <a:ln w="9525">
              <a:solidFill>
                <a:srgbClr val="C00000"/>
              </a:solidFill>
              <a:miter lim="800000"/>
              <a:headEnd/>
              <a:tailEnd/>
            </a:ln>
          </p:spPr>
        </p:pic>
        <p:sp>
          <p:nvSpPr>
            <p:cNvPr id="16406" name="TextBox 18"/>
            <p:cNvSpPr txBox="1">
              <a:spLocks noChangeArrowheads="1"/>
            </p:cNvSpPr>
            <p:nvPr/>
          </p:nvSpPr>
          <p:spPr bwMode="auto">
            <a:xfrm>
              <a:off x="611188" y="3443288"/>
              <a:ext cx="271145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/>
                <a:t>Kernel (continuous form)</a:t>
              </a:r>
              <a:endParaRPr lang="en-US"/>
            </a:p>
          </p:txBody>
        </p:sp>
      </p:grpSp>
      <p:grpSp>
        <p:nvGrpSpPr>
          <p:cNvPr id="16395" name="Group 25"/>
          <p:cNvGrpSpPr>
            <a:grpSpLocks/>
          </p:cNvGrpSpPr>
          <p:nvPr/>
        </p:nvGrpSpPr>
        <p:grpSpPr bwMode="auto">
          <a:xfrm>
            <a:off x="755650" y="2364780"/>
            <a:ext cx="2914650" cy="998538"/>
            <a:chOff x="5364163" y="3371850"/>
            <a:chExt cx="2914650" cy="998538"/>
          </a:xfrm>
        </p:grpSpPr>
        <p:pic>
          <p:nvPicPr>
            <p:cNvPr id="16403" name="Picture 1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364163" y="3732213"/>
              <a:ext cx="2914650" cy="638175"/>
            </a:xfrm>
            <a:prstGeom prst="rect">
              <a:avLst/>
            </a:prstGeom>
            <a:noFill/>
            <a:ln w="9525">
              <a:solidFill>
                <a:srgbClr val="C00000"/>
              </a:solidFill>
              <a:miter lim="800000"/>
              <a:headEnd/>
              <a:tailEnd/>
            </a:ln>
          </p:spPr>
        </p:pic>
        <p:sp>
          <p:nvSpPr>
            <p:cNvPr id="16404" name="TextBox 19"/>
            <p:cNvSpPr txBox="1">
              <a:spLocks noChangeArrowheads="1"/>
            </p:cNvSpPr>
            <p:nvPr/>
          </p:nvSpPr>
          <p:spPr bwMode="auto">
            <a:xfrm>
              <a:off x="5867400" y="3371850"/>
              <a:ext cx="240347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/>
                <a:t>Kernel (discrete form)</a:t>
              </a:r>
              <a:endParaRPr lang="en-US"/>
            </a:p>
          </p:txBody>
        </p:sp>
      </p:grpSp>
      <p:pic>
        <p:nvPicPr>
          <p:cNvPr id="16396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19250" y="3682405"/>
            <a:ext cx="192405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7" name="TextBox 17"/>
          <p:cNvSpPr txBox="1">
            <a:spLocks noChangeArrowheads="1"/>
          </p:cNvSpPr>
          <p:nvPr/>
        </p:nvSpPr>
        <p:spPr bwMode="auto">
          <a:xfrm>
            <a:off x="287338" y="3790355"/>
            <a:ext cx="14160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/>
              <a:t>Theorem 1</a:t>
            </a:r>
            <a:r>
              <a:rPr lang="en-GB"/>
              <a:t>:</a:t>
            </a:r>
            <a:endParaRPr lang="en-US"/>
          </a:p>
        </p:txBody>
      </p:sp>
      <p:pic>
        <p:nvPicPr>
          <p:cNvPr id="16398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64050" y="3826868"/>
            <a:ext cx="12192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9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5536" y="4186126"/>
            <a:ext cx="2695575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00" name="TextBox 20"/>
          <p:cNvSpPr txBox="1">
            <a:spLocks noChangeArrowheads="1"/>
          </p:cNvSpPr>
          <p:nvPr/>
        </p:nvSpPr>
        <p:spPr bwMode="auto">
          <a:xfrm>
            <a:off x="3384798" y="4402026"/>
            <a:ext cx="24224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/>
              <a:t>= </a:t>
            </a:r>
            <a:r>
              <a:rPr lang="en-GB" i="1" dirty="0" err="1" smtClean="0"/>
              <a:t>n</a:t>
            </a:r>
            <a:r>
              <a:rPr lang="en-GB" dirty="0" err="1" smtClean="0"/>
              <a:t>D</a:t>
            </a:r>
            <a:r>
              <a:rPr lang="en-GB" dirty="0" smtClean="0"/>
              <a:t> unit-sphere area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215900" y="3682405"/>
            <a:ext cx="8459788" cy="16192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575556" y="5697252"/>
            <a:ext cx="4912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Riesz</a:t>
            </a:r>
            <a:r>
              <a:rPr lang="en-GB" dirty="0" smtClean="0"/>
              <a:t> transform kernel: </a:t>
            </a:r>
            <a:r>
              <a:rPr lang="en-GB" b="1" dirty="0" smtClean="0"/>
              <a:t>K</a:t>
            </a:r>
            <a:r>
              <a:rPr lang="en-GB" dirty="0" smtClean="0"/>
              <a:t> = (1/</a:t>
            </a:r>
            <a:r>
              <a:rPr lang="en-GB" dirty="0" err="1" smtClean="0"/>
              <a:t>B</a:t>
            </a:r>
            <a:r>
              <a:rPr lang="en-GB" baseline="-25000" dirty="0" err="1" smtClean="0"/>
              <a:t>n</a:t>
            </a:r>
            <a:r>
              <a:rPr lang="en-GB" dirty="0" smtClean="0"/>
              <a:t>) P.V. </a:t>
            </a:r>
            <a:r>
              <a:rPr lang="en-GB" b="1" dirty="0" smtClean="0"/>
              <a:t>x</a:t>
            </a:r>
            <a:r>
              <a:rPr lang="en-GB" dirty="0" smtClean="0"/>
              <a:t>/|</a:t>
            </a:r>
            <a:r>
              <a:rPr lang="en-GB" b="1" dirty="0" smtClean="0"/>
              <a:t>x</a:t>
            </a:r>
            <a:r>
              <a:rPr lang="en-GB" dirty="0" smtClean="0"/>
              <a:t>|</a:t>
            </a:r>
            <a:r>
              <a:rPr lang="en-GB" baseline="30000" dirty="0" smtClean="0"/>
              <a:t>n+1</a:t>
            </a:r>
            <a:r>
              <a:rPr lang="en-GB" dirty="0" smtClean="0"/>
              <a:t> 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6012160" y="5517232"/>
            <a:ext cx="26949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GB" i="1" dirty="0" smtClean="0"/>
          </a:p>
          <a:p>
            <a:r>
              <a:rPr lang="en-GB" dirty="0" smtClean="0"/>
              <a:t>Its spectrum </a:t>
            </a:r>
            <a:r>
              <a:rPr lang="en-GB" i="1" dirty="0" smtClean="0"/>
              <a:t>F</a:t>
            </a:r>
            <a:r>
              <a:rPr lang="en-GB" dirty="0" smtClean="0"/>
              <a:t>[</a:t>
            </a:r>
            <a:r>
              <a:rPr lang="en-GB" b="1" dirty="0" smtClean="0"/>
              <a:t>K</a:t>
            </a:r>
            <a:r>
              <a:rPr lang="en-GB" dirty="0" smtClean="0"/>
              <a:t>] = </a:t>
            </a:r>
            <a:r>
              <a:rPr lang="en-GB" dirty="0" err="1" smtClean="0"/>
              <a:t>i</a:t>
            </a:r>
            <a:r>
              <a:rPr lang="en-GB" b="1" dirty="0" err="1" smtClean="0"/>
              <a:t>k</a:t>
            </a:r>
            <a:r>
              <a:rPr lang="en-GB" dirty="0" smtClean="0"/>
              <a:t>/|</a:t>
            </a:r>
            <a:r>
              <a:rPr lang="en-GB" b="1" dirty="0" smtClean="0"/>
              <a:t>k</a:t>
            </a:r>
            <a:r>
              <a:rPr lang="en-GB" dirty="0" smtClean="0"/>
              <a:t>|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7" grpId="0"/>
      <p:bldP spid="16400" grpId="0"/>
      <p:bldP spid="22" grpId="0" animBg="1"/>
      <p:bldP spid="28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Date Placeholder 3"/>
          <p:cNvSpPr>
            <a:spLocks noGrp="1"/>
          </p:cNvSpPr>
          <p:nvPr>
            <p:ph type="dt" sz="quarter" idx="10"/>
          </p:nvPr>
        </p:nvSpPr>
        <p:spPr>
          <a:xfrm>
            <a:off x="457200" y="6516688"/>
            <a:ext cx="2133600" cy="476250"/>
          </a:xfrm>
          <a:noFill/>
        </p:spPr>
        <p:txBody>
          <a:bodyPr/>
          <a:lstStyle/>
          <a:p>
            <a:fld id="{BA642663-7312-4AAF-A04F-D5FCEE3EDAEA}" type="datetime1">
              <a:rPr lang="en-US" smtClean="0"/>
              <a:pPr/>
              <a:t>4/16/2014</a:t>
            </a:fld>
            <a:endParaRPr lang="en-US" smtClean="0"/>
          </a:p>
        </p:txBody>
      </p:sp>
      <p:sp>
        <p:nvSpPr>
          <p:cNvPr id="174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16688"/>
            <a:ext cx="9144000" cy="476250"/>
          </a:xfrm>
          <a:noFill/>
        </p:spPr>
        <p:txBody>
          <a:bodyPr/>
          <a:lstStyle/>
          <a:p>
            <a:r>
              <a:rPr lang="en-US" smtClean="0"/>
              <a:t>Sazonov: Constructing geometries for patient specific modelling</a:t>
            </a:r>
          </a:p>
        </p:txBody>
      </p:sp>
      <p:sp>
        <p:nvSpPr>
          <p:cNvPr id="174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16688"/>
            <a:ext cx="2133600" cy="476250"/>
          </a:xfrm>
          <a:noFill/>
        </p:spPr>
        <p:txBody>
          <a:bodyPr/>
          <a:lstStyle/>
          <a:p>
            <a:fld id="{9906E4E3-8542-40BB-B0E2-11BA5D95F1ED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17413" name="TextBox 6"/>
          <p:cNvSpPr txBox="1">
            <a:spLocks noChangeArrowheads="1"/>
          </p:cNvSpPr>
          <p:nvPr/>
        </p:nvSpPr>
        <p:spPr bwMode="auto">
          <a:xfrm>
            <a:off x="0" y="7938"/>
            <a:ext cx="9144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400" b="1">
                <a:solidFill>
                  <a:srgbClr val="002060"/>
                </a:solidFill>
                <a:latin typeface="Calibri" pitchFamily="34" charset="0"/>
              </a:rPr>
              <a:t>Method 3</a:t>
            </a:r>
            <a:endParaRPr lang="en-US" sz="2400" b="1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17414" name="TextBox 5"/>
          <p:cNvSpPr txBox="1">
            <a:spLocks noChangeArrowheads="1"/>
          </p:cNvSpPr>
          <p:nvPr/>
        </p:nvSpPr>
        <p:spPr bwMode="auto">
          <a:xfrm>
            <a:off x="358775" y="584200"/>
            <a:ext cx="3032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Type of integration by parts:</a:t>
            </a:r>
            <a:endParaRPr lang="en-US"/>
          </a:p>
        </p:txBody>
      </p:sp>
      <p:pic>
        <p:nvPicPr>
          <p:cNvPr id="1741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8038" y="441325"/>
            <a:ext cx="5229225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59450" y="1341438"/>
            <a:ext cx="14382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94263" y="1304925"/>
            <a:ext cx="8286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8" name="TextBox 9"/>
          <p:cNvSpPr txBox="1">
            <a:spLocks noChangeArrowheads="1"/>
          </p:cNvSpPr>
          <p:nvPr/>
        </p:nvSpPr>
        <p:spPr bwMode="auto">
          <a:xfrm>
            <a:off x="1619250" y="1304925"/>
            <a:ext cx="27765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Introduce a scalar kernel:</a:t>
            </a:r>
            <a:endParaRPr lang="en-US"/>
          </a:p>
        </p:txBody>
      </p:sp>
      <p:pic>
        <p:nvPicPr>
          <p:cNvPr id="17419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313" y="2312988"/>
            <a:ext cx="334327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20" name="TextBox 11"/>
          <p:cNvSpPr txBox="1">
            <a:spLocks noChangeArrowheads="1"/>
          </p:cNvSpPr>
          <p:nvPr/>
        </p:nvSpPr>
        <p:spPr bwMode="auto">
          <a:xfrm>
            <a:off x="646113" y="1844675"/>
            <a:ext cx="58610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Much easier to understand this in the k-space  </a:t>
            </a:r>
            <a:r>
              <a:rPr lang="en-GB">
                <a:sym typeface="Symbol" pitchFamily="18" charset="2"/>
              </a:rPr>
              <a:t>  </a:t>
            </a:r>
            <a:r>
              <a:rPr lang="en-GB"/>
              <a:t>  </a:t>
            </a:r>
            <a:r>
              <a:rPr lang="en-GB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GB" b="1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GB"/>
              <a:t>:</a:t>
            </a: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23850" y="80963"/>
            <a:ext cx="8461375" cy="11160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7422" name="Picture 1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6475" y="3176588"/>
            <a:ext cx="169545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3" name="Picture 1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82963" y="3176588"/>
            <a:ext cx="47529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24" name="TextBox 11"/>
          <p:cNvSpPr txBox="1">
            <a:spLocks noChangeArrowheads="1"/>
          </p:cNvSpPr>
          <p:nvPr/>
        </p:nvSpPr>
        <p:spPr bwMode="auto">
          <a:xfrm>
            <a:off x="647700" y="2816225"/>
            <a:ext cx="7442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Scalar kernel K(x) is also a distribution with the higher order singularity:</a:t>
            </a:r>
            <a:endParaRPr lang="en-US"/>
          </a:p>
        </p:txBody>
      </p:sp>
      <p:pic>
        <p:nvPicPr>
          <p:cNvPr id="17425" name="Picture 1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87563" y="4473575"/>
            <a:ext cx="4714875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26" name="TextBox 11"/>
          <p:cNvSpPr txBox="1">
            <a:spLocks noChangeArrowheads="1"/>
          </p:cNvSpPr>
          <p:nvPr/>
        </p:nvSpPr>
        <p:spPr bwMode="auto">
          <a:xfrm>
            <a:off x="647700" y="4005263"/>
            <a:ext cx="26082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Its discrete analogue is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Date Placeholder 3"/>
          <p:cNvSpPr>
            <a:spLocks noGrp="1"/>
          </p:cNvSpPr>
          <p:nvPr>
            <p:ph type="dt" sz="quarter" idx="10"/>
          </p:nvPr>
        </p:nvSpPr>
        <p:spPr>
          <a:xfrm>
            <a:off x="457200" y="6516688"/>
            <a:ext cx="2133600" cy="476250"/>
          </a:xfrm>
          <a:noFill/>
        </p:spPr>
        <p:txBody>
          <a:bodyPr/>
          <a:lstStyle/>
          <a:p>
            <a:fld id="{A6E08C25-E9CA-44B6-9AB7-D5E48D957B39}" type="datetime1">
              <a:rPr lang="en-US" smtClean="0"/>
              <a:pPr/>
              <a:t>4/16/2014</a:t>
            </a:fld>
            <a:endParaRPr lang="en-US" smtClean="0"/>
          </a:p>
        </p:txBody>
      </p:sp>
      <p:sp>
        <p:nvSpPr>
          <p:cNvPr id="1843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16688"/>
            <a:ext cx="9144000" cy="476250"/>
          </a:xfrm>
          <a:noFill/>
        </p:spPr>
        <p:txBody>
          <a:bodyPr/>
          <a:lstStyle/>
          <a:p>
            <a:r>
              <a:rPr lang="en-US" smtClean="0"/>
              <a:t>Sazonov: Constructing geometries for patient specific modelling</a:t>
            </a:r>
          </a:p>
        </p:txBody>
      </p:sp>
      <p:sp>
        <p:nvSpPr>
          <p:cNvPr id="1843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16688"/>
            <a:ext cx="2133600" cy="476250"/>
          </a:xfrm>
          <a:noFill/>
        </p:spPr>
        <p:txBody>
          <a:bodyPr/>
          <a:lstStyle/>
          <a:p>
            <a:fld id="{0DD32786-6397-4936-B5D0-DDC980F8ECB1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18437" name="TextBox 4"/>
          <p:cNvSpPr txBox="1">
            <a:spLocks noChangeArrowheads="1"/>
          </p:cNvSpPr>
          <p:nvPr/>
        </p:nvSpPr>
        <p:spPr bwMode="auto">
          <a:xfrm>
            <a:off x="1187450" y="2097088"/>
            <a:ext cx="2492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 </a:t>
            </a:r>
            <a:endParaRPr lang="en-US"/>
          </a:p>
        </p:txBody>
      </p:sp>
      <p:sp>
        <p:nvSpPr>
          <p:cNvPr id="18438" name="TextBox 6"/>
          <p:cNvSpPr txBox="1">
            <a:spLocks noChangeArrowheads="1"/>
          </p:cNvSpPr>
          <p:nvPr/>
        </p:nvSpPr>
        <p:spPr bwMode="auto">
          <a:xfrm>
            <a:off x="0" y="225425"/>
            <a:ext cx="914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400" b="1">
                <a:solidFill>
                  <a:srgbClr val="002060"/>
                </a:solidFill>
                <a:latin typeface="Calibri" pitchFamily="34" charset="0"/>
              </a:rPr>
              <a:t>Method 4: combining methods 2 and 3</a:t>
            </a:r>
            <a:endParaRPr lang="en-US" sz="2400" b="1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18439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363" y="728663"/>
            <a:ext cx="3019425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287338" y="188913"/>
            <a:ext cx="8461375" cy="13319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8441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1163" y="1592263"/>
            <a:ext cx="30480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2" name="TextBox 11"/>
          <p:cNvSpPr txBox="1">
            <a:spLocks noChangeArrowheads="1"/>
          </p:cNvSpPr>
          <p:nvPr/>
        </p:nvSpPr>
        <p:spPr bwMode="auto">
          <a:xfrm>
            <a:off x="250825" y="1665288"/>
            <a:ext cx="27495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Linear integral transform:</a:t>
            </a:r>
          </a:p>
          <a:p>
            <a:r>
              <a:rPr lang="en-GB"/>
              <a:t>Linear operator:</a:t>
            </a:r>
            <a:endParaRPr lang="en-US"/>
          </a:p>
        </p:txBody>
      </p:sp>
      <p:sp>
        <p:nvSpPr>
          <p:cNvPr id="18443" name="TextBox 12"/>
          <p:cNvSpPr txBox="1">
            <a:spLocks noChangeArrowheads="1"/>
          </p:cNvSpPr>
          <p:nvPr/>
        </p:nvSpPr>
        <p:spPr bwMode="auto">
          <a:xfrm>
            <a:off x="323850" y="2276475"/>
            <a:ext cx="77406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If we apply this operator twice: </a:t>
            </a:r>
          </a:p>
          <a:p>
            <a:r>
              <a:rPr lang="en-GB"/>
              <a:t>		in the k-space (-B</a:t>
            </a:r>
            <a:r>
              <a:rPr lang="en-GB" baseline="-25000"/>
              <a:t>n</a:t>
            </a:r>
            <a:r>
              <a:rPr lang="en-GB"/>
              <a:t>|k|) (-B</a:t>
            </a:r>
            <a:r>
              <a:rPr lang="en-GB" baseline="-25000"/>
              <a:t>n</a:t>
            </a:r>
            <a:r>
              <a:rPr lang="en-GB"/>
              <a:t>|k|) = B</a:t>
            </a:r>
            <a:r>
              <a:rPr lang="en-GB" baseline="-25000"/>
              <a:t>n</a:t>
            </a:r>
            <a:r>
              <a:rPr lang="en-GB" baseline="30000"/>
              <a:t>2</a:t>
            </a:r>
            <a:r>
              <a:rPr lang="en-GB"/>
              <a:t> |k|</a:t>
            </a:r>
            <a:r>
              <a:rPr lang="en-GB" baseline="30000"/>
              <a:t>2</a:t>
            </a:r>
            <a:endParaRPr lang="en-GB"/>
          </a:p>
          <a:p>
            <a:r>
              <a:rPr lang="en-GB"/>
              <a:t>it is the same to apply the Laplace operator </a:t>
            </a:r>
            <a:r>
              <a:rPr lang="en-GB">
                <a:sym typeface="Symbol" pitchFamily="18" charset="2"/>
              </a:rPr>
              <a:t></a:t>
            </a:r>
            <a:r>
              <a:rPr lang="en-GB" baseline="30000">
                <a:sym typeface="Symbol" pitchFamily="18" charset="2"/>
              </a:rPr>
              <a:t>2</a:t>
            </a:r>
            <a:r>
              <a:rPr lang="en-GB"/>
              <a:t> (times a constant):</a:t>
            </a:r>
          </a:p>
          <a:p>
            <a:r>
              <a:rPr lang="en-GB"/>
              <a:t>		which spectrum is -|k|</a:t>
            </a:r>
            <a:r>
              <a:rPr lang="en-GB" baseline="30000"/>
              <a:t>2</a:t>
            </a:r>
            <a:endParaRPr lang="en-US" baseline="30000"/>
          </a:p>
        </p:txBody>
      </p:sp>
      <p:sp>
        <p:nvSpPr>
          <p:cNvPr id="18444" name="TextBox 13"/>
          <p:cNvSpPr txBox="1">
            <a:spLocks noChangeArrowheads="1"/>
          </p:cNvSpPr>
          <p:nvPr/>
        </p:nvSpPr>
        <p:spPr bwMode="auto">
          <a:xfrm>
            <a:off x="576263" y="800100"/>
            <a:ext cx="43386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Analytical spectrum for the scalar kernel </a:t>
            </a:r>
            <a:endParaRPr lang="en-US"/>
          </a:p>
        </p:txBody>
      </p:sp>
      <p:sp>
        <p:nvSpPr>
          <p:cNvPr id="18445" name="TextBox 14"/>
          <p:cNvSpPr txBox="1">
            <a:spLocks noChangeArrowheads="1"/>
          </p:cNvSpPr>
          <p:nvPr/>
        </p:nvSpPr>
        <p:spPr bwMode="auto">
          <a:xfrm>
            <a:off x="1476375" y="3429000"/>
            <a:ext cx="6969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Thus</a:t>
            </a:r>
            <a:endParaRPr lang="en-US"/>
          </a:p>
        </p:txBody>
      </p:sp>
      <p:pic>
        <p:nvPicPr>
          <p:cNvPr id="18446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35263" y="3392488"/>
            <a:ext cx="33147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7" name="TextBox 16"/>
          <p:cNvSpPr txBox="1">
            <a:spLocks noChangeArrowheads="1"/>
          </p:cNvSpPr>
          <p:nvPr/>
        </p:nvSpPr>
        <p:spPr bwMode="auto">
          <a:xfrm>
            <a:off x="2124075" y="1089025"/>
            <a:ext cx="17621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Very economic!</a:t>
            </a:r>
            <a:endParaRPr lang="en-US"/>
          </a:p>
        </p:txBody>
      </p:sp>
      <p:pic>
        <p:nvPicPr>
          <p:cNvPr id="18448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700" y="4581525"/>
            <a:ext cx="764857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9" name="TextBox 18"/>
          <p:cNvSpPr txBox="1">
            <a:spLocks noChangeArrowheads="1"/>
          </p:cNvSpPr>
          <p:nvPr/>
        </p:nvSpPr>
        <p:spPr bwMode="auto">
          <a:xfrm>
            <a:off x="1187450" y="4076700"/>
            <a:ext cx="67849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Comparison of efficiency of all the modifications for a 256</a:t>
            </a:r>
            <a:r>
              <a:rPr lang="en-GB" baseline="30000"/>
              <a:t>3</a:t>
            </a:r>
            <a:r>
              <a:rPr lang="en-GB"/>
              <a:t> image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Date Placeholder 3"/>
          <p:cNvSpPr>
            <a:spLocks noGrp="1"/>
          </p:cNvSpPr>
          <p:nvPr>
            <p:ph type="dt" sz="quarter" idx="10"/>
          </p:nvPr>
        </p:nvSpPr>
        <p:spPr>
          <a:xfrm>
            <a:off x="457200" y="6516688"/>
            <a:ext cx="2133600" cy="476250"/>
          </a:xfrm>
          <a:noFill/>
        </p:spPr>
        <p:txBody>
          <a:bodyPr/>
          <a:lstStyle/>
          <a:p>
            <a:fld id="{A9088B27-A673-418C-A4A9-852CB114676F}" type="datetime1">
              <a:rPr lang="en-US" smtClean="0"/>
              <a:pPr/>
              <a:t>4/16/2014</a:t>
            </a:fld>
            <a:endParaRPr lang="en-US" smtClean="0"/>
          </a:p>
        </p:txBody>
      </p:sp>
      <p:sp>
        <p:nvSpPr>
          <p:cNvPr id="1945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16688"/>
            <a:ext cx="9144000" cy="476250"/>
          </a:xfrm>
          <a:noFill/>
        </p:spPr>
        <p:txBody>
          <a:bodyPr/>
          <a:lstStyle/>
          <a:p>
            <a:r>
              <a:rPr lang="en-US" smtClean="0"/>
              <a:t>Sazonov: Constructing geometries for patient specific modelling</a:t>
            </a:r>
          </a:p>
        </p:txBody>
      </p:sp>
      <p:sp>
        <p:nvSpPr>
          <p:cNvPr id="1946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16688"/>
            <a:ext cx="2133600" cy="476250"/>
          </a:xfrm>
          <a:noFill/>
        </p:spPr>
        <p:txBody>
          <a:bodyPr/>
          <a:lstStyle/>
          <a:p>
            <a:fld id="{2FC3376D-FCF5-4519-8708-EE17A85491E6}" type="slidenum">
              <a:rPr lang="en-US" smtClean="0"/>
              <a:pPr/>
              <a:t>17</a:t>
            </a:fld>
            <a:endParaRPr lang="en-US" smtClean="0"/>
          </a:p>
        </p:txBody>
      </p:sp>
      <p:pic>
        <p:nvPicPr>
          <p:cNvPr id="1946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476250"/>
            <a:ext cx="3843338" cy="551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TextBox 5"/>
          <p:cNvSpPr txBox="1">
            <a:spLocks noChangeArrowheads="1"/>
          </p:cNvSpPr>
          <p:nvPr/>
        </p:nvSpPr>
        <p:spPr bwMode="auto">
          <a:xfrm>
            <a:off x="3384550" y="0"/>
            <a:ext cx="20177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4D artificial image</a:t>
            </a:r>
            <a:endParaRPr lang="en-US"/>
          </a:p>
        </p:txBody>
      </p:sp>
      <p:pic>
        <p:nvPicPr>
          <p:cNvPr id="194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03913" y="441325"/>
            <a:ext cx="2587625" cy="260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19550" y="3141663"/>
            <a:ext cx="5124450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Date Placeholder 3"/>
          <p:cNvSpPr>
            <a:spLocks noGrp="1"/>
          </p:cNvSpPr>
          <p:nvPr>
            <p:ph type="dt" sz="quarter" idx="10"/>
          </p:nvPr>
        </p:nvSpPr>
        <p:spPr>
          <a:xfrm>
            <a:off x="457200" y="6516688"/>
            <a:ext cx="2133600" cy="476250"/>
          </a:xfrm>
          <a:noFill/>
        </p:spPr>
        <p:txBody>
          <a:bodyPr/>
          <a:lstStyle/>
          <a:p>
            <a:fld id="{9A1579EA-9D48-4636-8A9E-232688BDD010}" type="datetime1">
              <a:rPr lang="en-US" smtClean="0"/>
              <a:pPr/>
              <a:t>4/16/2014</a:t>
            </a:fld>
            <a:endParaRPr lang="en-US" smtClean="0"/>
          </a:p>
        </p:txBody>
      </p:sp>
      <p:sp>
        <p:nvSpPr>
          <p:cNvPr id="2048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16688"/>
            <a:ext cx="9144000" cy="476250"/>
          </a:xfrm>
          <a:noFill/>
        </p:spPr>
        <p:txBody>
          <a:bodyPr/>
          <a:lstStyle/>
          <a:p>
            <a:r>
              <a:rPr lang="en-US" smtClean="0"/>
              <a:t>Sazonov: Constructing geometries for patient specific modelling</a:t>
            </a:r>
          </a:p>
        </p:txBody>
      </p:sp>
      <p:sp>
        <p:nvSpPr>
          <p:cNvPr id="2048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16688"/>
            <a:ext cx="2133600" cy="476250"/>
          </a:xfrm>
          <a:noFill/>
        </p:spPr>
        <p:txBody>
          <a:bodyPr/>
          <a:lstStyle/>
          <a:p>
            <a:fld id="{264DCDE8-7BBC-4B20-9175-14F0289D4195}" type="slidenum">
              <a:rPr lang="en-US" smtClean="0"/>
              <a:pPr/>
              <a:t>18</a:t>
            </a:fld>
            <a:endParaRPr lang="en-US" smtClean="0"/>
          </a:p>
        </p:txBody>
      </p:sp>
      <p:pic>
        <p:nvPicPr>
          <p:cNvPr id="2048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2889250"/>
            <a:ext cx="32766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62425" y="2600325"/>
            <a:ext cx="4981575" cy="378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7788" y="0"/>
            <a:ext cx="2987675" cy="244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8" name="TextBox 8"/>
          <p:cNvSpPr txBox="1">
            <a:spLocks noChangeArrowheads="1"/>
          </p:cNvSpPr>
          <p:nvPr/>
        </p:nvSpPr>
        <p:spPr bwMode="auto">
          <a:xfrm>
            <a:off x="755650" y="728663"/>
            <a:ext cx="26146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Artificial images + noise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Date Placeholder 3"/>
          <p:cNvSpPr>
            <a:spLocks noGrp="1"/>
          </p:cNvSpPr>
          <p:nvPr>
            <p:ph type="dt" sz="quarter" idx="10"/>
          </p:nvPr>
        </p:nvSpPr>
        <p:spPr>
          <a:xfrm>
            <a:off x="457200" y="6516688"/>
            <a:ext cx="2133600" cy="476250"/>
          </a:xfrm>
          <a:noFill/>
        </p:spPr>
        <p:txBody>
          <a:bodyPr/>
          <a:lstStyle/>
          <a:p>
            <a:fld id="{75380308-8948-4089-8036-2461495D110D}" type="datetime1">
              <a:rPr lang="en-US" smtClean="0"/>
              <a:pPr/>
              <a:t>4/16/2014</a:t>
            </a:fld>
            <a:endParaRPr lang="en-US" smtClean="0"/>
          </a:p>
        </p:txBody>
      </p:sp>
      <p:sp>
        <p:nvSpPr>
          <p:cNvPr id="2150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16688"/>
            <a:ext cx="9144000" cy="476250"/>
          </a:xfrm>
          <a:noFill/>
        </p:spPr>
        <p:txBody>
          <a:bodyPr/>
          <a:lstStyle/>
          <a:p>
            <a:r>
              <a:rPr lang="en-US" smtClean="0"/>
              <a:t>Sazonov: Constructing geometries for patient specific modelling</a:t>
            </a:r>
          </a:p>
        </p:txBody>
      </p:sp>
      <p:sp>
        <p:nvSpPr>
          <p:cNvPr id="2150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16688"/>
            <a:ext cx="2133600" cy="476250"/>
          </a:xfrm>
          <a:noFill/>
        </p:spPr>
        <p:txBody>
          <a:bodyPr/>
          <a:lstStyle/>
          <a:p>
            <a:fld id="{BA9E5034-63E0-4A43-85C2-F562562B0678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21509" name="TextBox 4"/>
          <p:cNvSpPr txBox="1">
            <a:spLocks noChangeArrowheads="1"/>
          </p:cNvSpPr>
          <p:nvPr/>
        </p:nvSpPr>
        <p:spPr bwMode="auto">
          <a:xfrm>
            <a:off x="1187450" y="0"/>
            <a:ext cx="32877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Decreasing sensitivity to noise</a:t>
            </a:r>
            <a:endParaRPr lang="en-US"/>
          </a:p>
        </p:txBody>
      </p:sp>
      <p:sp>
        <p:nvSpPr>
          <p:cNvPr id="21510" name="TextBox 5"/>
          <p:cNvSpPr txBox="1">
            <a:spLocks noChangeArrowheads="1"/>
          </p:cNvSpPr>
          <p:nvPr/>
        </p:nvSpPr>
        <p:spPr bwMode="auto">
          <a:xfrm>
            <a:off x="395288" y="366713"/>
            <a:ext cx="47593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Derivative in method 0,1,2: central difference</a:t>
            </a:r>
            <a:endParaRPr lang="en-US"/>
          </a:p>
        </p:txBody>
      </p:sp>
      <p:pic>
        <p:nvPicPr>
          <p:cNvPr id="215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6213" y="295275"/>
            <a:ext cx="25812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2" name="TextBox 7"/>
          <p:cNvSpPr txBox="1">
            <a:spLocks noChangeArrowheads="1"/>
          </p:cNvSpPr>
          <p:nvPr/>
        </p:nvSpPr>
        <p:spPr bwMode="auto">
          <a:xfrm>
            <a:off x="395288" y="1089025"/>
            <a:ext cx="40703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Derivative in method 3,4: through FFT</a:t>
            </a:r>
            <a:endParaRPr lang="en-US"/>
          </a:p>
        </p:txBody>
      </p:sp>
      <p:pic>
        <p:nvPicPr>
          <p:cNvPr id="2151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4413" y="1016000"/>
            <a:ext cx="19240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024063"/>
            <a:ext cx="5775325" cy="372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5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40538" y="2168525"/>
            <a:ext cx="20383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6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6688" y="2673350"/>
            <a:ext cx="245745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7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48488" y="3716338"/>
            <a:ext cx="15621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8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51613" y="4797425"/>
            <a:ext cx="200977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9" name="TextBox 15"/>
          <p:cNvSpPr txBox="1">
            <a:spLocks noChangeArrowheads="1"/>
          </p:cNvSpPr>
          <p:nvPr/>
        </p:nvSpPr>
        <p:spPr bwMode="auto">
          <a:xfrm>
            <a:off x="5727700" y="1700213"/>
            <a:ext cx="3479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Derivative through a convolution</a:t>
            </a:r>
            <a:endParaRPr lang="en-US"/>
          </a:p>
        </p:txBody>
      </p:sp>
      <p:sp>
        <p:nvSpPr>
          <p:cNvPr id="21520" name="TextBox 16"/>
          <p:cNvSpPr txBox="1">
            <a:spLocks noChangeArrowheads="1"/>
          </p:cNvSpPr>
          <p:nvPr/>
        </p:nvSpPr>
        <p:spPr bwMode="auto">
          <a:xfrm>
            <a:off x="6985000" y="3357563"/>
            <a:ext cx="14414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Its spectrum</a:t>
            </a:r>
            <a:endParaRPr lang="en-US"/>
          </a:p>
        </p:txBody>
      </p:sp>
      <p:sp>
        <p:nvSpPr>
          <p:cNvPr id="21521" name="TextBox 17"/>
          <p:cNvSpPr txBox="1">
            <a:spLocks noChangeArrowheads="1"/>
          </p:cNvSpPr>
          <p:nvPr/>
        </p:nvSpPr>
        <p:spPr bwMode="auto">
          <a:xfrm>
            <a:off x="5867400" y="4076700"/>
            <a:ext cx="3276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Central-difference is a convolution with the kernel</a:t>
            </a:r>
            <a:endParaRPr lang="en-US"/>
          </a:p>
        </p:txBody>
      </p:sp>
      <p:pic>
        <p:nvPicPr>
          <p:cNvPr id="21522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75463" y="5732463"/>
            <a:ext cx="9525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23" name="TextBox 19"/>
          <p:cNvSpPr txBox="1">
            <a:spLocks noChangeArrowheads="1"/>
          </p:cNvSpPr>
          <p:nvPr/>
        </p:nvSpPr>
        <p:spPr bwMode="auto">
          <a:xfrm>
            <a:off x="6696075" y="5337175"/>
            <a:ext cx="14414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Its spectrum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9" grpId="0"/>
      <p:bldP spid="21520" grpId="0"/>
      <p:bldP spid="21521" grpId="0"/>
      <p:bldP spid="215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8782A63E-D121-4043-9365-D8106700C47A}" type="datetime1">
              <a:rPr lang="en-US" smtClean="0"/>
              <a:pPr/>
              <a:t>4/16/2014</a:t>
            </a:fld>
            <a:endParaRPr lang="ru-RU" smtClean="0"/>
          </a:p>
        </p:txBody>
      </p:sp>
      <p:sp>
        <p:nvSpPr>
          <p:cNvPr id="307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76375" y="6316663"/>
            <a:ext cx="6732588" cy="352425"/>
          </a:xfrm>
          <a:noFill/>
        </p:spPr>
        <p:txBody>
          <a:bodyPr/>
          <a:lstStyle/>
          <a:p>
            <a:r>
              <a:rPr lang="en-US" smtClean="0"/>
              <a:t>Sazonov: Constructing geometries for patient specific modelling</a:t>
            </a:r>
            <a:endParaRPr lang="ru-RU" smtClean="0"/>
          </a:p>
        </p:txBody>
      </p:sp>
      <p:sp>
        <p:nvSpPr>
          <p:cNvPr id="307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882EDEC-AB18-4006-AA11-DE207071CEA3}" type="slidenum">
              <a:rPr lang="ru-RU" smtClean="0"/>
              <a:pPr/>
              <a:t>2</a:t>
            </a:fld>
            <a:endParaRPr lang="ru-RU" smtClean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0" y="0"/>
            <a:ext cx="91440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GB" sz="2800" b="1" kern="0" dirty="0" smtClean="0">
                <a:solidFill>
                  <a:srgbClr val="002060"/>
                </a:solidFill>
                <a:latin typeface="Tahoma" pitchFamily="34" charset="0"/>
                <a:ea typeface="+mj-ea"/>
                <a:cs typeface="Tahoma" pitchFamily="34" charset="0"/>
              </a:rPr>
              <a:t>Motivation</a:t>
            </a:r>
            <a:endParaRPr lang="en-US" sz="2800" b="1" kern="0" dirty="0">
              <a:solidFill>
                <a:srgbClr val="002060"/>
              </a:solidFill>
              <a:latin typeface="Tahoma" pitchFamily="34" charset="0"/>
              <a:ea typeface="+mj-ea"/>
              <a:cs typeface="Tahoma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92163" y="728663"/>
            <a:ext cx="5761037" cy="5400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Arc 8"/>
          <p:cNvSpPr/>
          <p:nvPr/>
        </p:nvSpPr>
        <p:spPr>
          <a:xfrm>
            <a:off x="4392613" y="2090738"/>
            <a:ext cx="792162" cy="719137"/>
          </a:xfrm>
          <a:prstGeom prst="arc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Arc 9"/>
          <p:cNvSpPr/>
          <p:nvPr/>
        </p:nvSpPr>
        <p:spPr>
          <a:xfrm>
            <a:off x="4392613" y="3817938"/>
            <a:ext cx="792162" cy="720725"/>
          </a:xfrm>
          <a:prstGeom prst="arc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Arc 10"/>
          <p:cNvSpPr/>
          <p:nvPr/>
        </p:nvSpPr>
        <p:spPr>
          <a:xfrm rot="5400000">
            <a:off x="4356894" y="2486819"/>
            <a:ext cx="792163" cy="720725"/>
          </a:xfrm>
          <a:prstGeom prst="arc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Arc 11"/>
          <p:cNvSpPr/>
          <p:nvPr/>
        </p:nvSpPr>
        <p:spPr>
          <a:xfrm rot="5400000">
            <a:off x="4356894" y="4214019"/>
            <a:ext cx="792163" cy="720725"/>
          </a:xfrm>
          <a:prstGeom prst="arc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305050" y="4975225"/>
            <a:ext cx="720725" cy="1588"/>
          </a:xfrm>
          <a:prstGeom prst="straightConnector1">
            <a:avLst/>
          </a:prstGeom>
          <a:ln w="3810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089150" y="2097088"/>
            <a:ext cx="720725" cy="1587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85" name="Group 27"/>
          <p:cNvGrpSpPr>
            <a:grpSpLocks/>
          </p:cNvGrpSpPr>
          <p:nvPr/>
        </p:nvGrpSpPr>
        <p:grpSpPr bwMode="auto">
          <a:xfrm>
            <a:off x="936625" y="1514475"/>
            <a:ext cx="1296988" cy="1439863"/>
            <a:chOff x="395536" y="764704"/>
            <a:chExt cx="1656184" cy="1800200"/>
          </a:xfrm>
        </p:grpSpPr>
        <p:sp>
          <p:nvSpPr>
            <p:cNvPr id="16" name="Rectangle 15"/>
            <p:cNvSpPr/>
            <p:nvPr/>
          </p:nvSpPr>
          <p:spPr>
            <a:xfrm>
              <a:off x="395536" y="764704"/>
              <a:ext cx="1656184" cy="18002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3105" name="Group 14"/>
            <p:cNvGrpSpPr>
              <a:grpSpLocks/>
            </p:cNvGrpSpPr>
            <p:nvPr/>
          </p:nvGrpSpPr>
          <p:grpSpPr bwMode="auto">
            <a:xfrm>
              <a:off x="467544" y="1196752"/>
              <a:ext cx="1368152" cy="1296144"/>
              <a:chOff x="6270272" y="2823016"/>
              <a:chExt cx="2112075" cy="1969200"/>
            </a:xfrm>
          </p:grpSpPr>
          <p:pic>
            <p:nvPicPr>
              <p:cNvPr id="3106" name="Picture 6" descr="CT0032.png"/>
              <p:cNvPicPr>
                <a:picLocks noChangeAspect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6270272" y="2823016"/>
                <a:ext cx="1362075" cy="1219200"/>
              </a:xfrm>
              <a:prstGeom prst="rect">
                <a:avLst/>
              </a:prstGeom>
              <a:noFill/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</p:pic>
          <p:pic>
            <p:nvPicPr>
              <p:cNvPr id="3107" name="Picture 7" descr="CT0031.png"/>
              <p:cNvPicPr>
                <a:picLocks noChangeAspect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420272" y="2973016"/>
                <a:ext cx="1362075" cy="1219200"/>
              </a:xfrm>
              <a:prstGeom prst="rect">
                <a:avLst/>
              </a:prstGeom>
              <a:noFill/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</p:pic>
          <p:pic>
            <p:nvPicPr>
              <p:cNvPr id="3108" name="Picture 8" descr="CT0030.png"/>
              <p:cNvPicPr>
                <a:picLocks noChangeAspect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570272" y="3123016"/>
                <a:ext cx="1362075" cy="1219200"/>
              </a:xfrm>
              <a:prstGeom prst="rect">
                <a:avLst/>
              </a:prstGeom>
              <a:noFill/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</p:pic>
          <p:pic>
            <p:nvPicPr>
              <p:cNvPr id="3109" name="Picture 9" descr="CT0029.png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720272" y="3273016"/>
                <a:ext cx="1362075" cy="1219200"/>
              </a:xfrm>
              <a:prstGeom prst="rect">
                <a:avLst/>
              </a:prstGeom>
              <a:noFill/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</p:pic>
          <p:pic>
            <p:nvPicPr>
              <p:cNvPr id="3110" name="Picture 10" descr="CT0028.png"/>
              <p:cNvPicPr>
                <a:picLocks noChangeAspect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6870272" y="3423016"/>
                <a:ext cx="1362075" cy="1219200"/>
              </a:xfrm>
              <a:prstGeom prst="rect">
                <a:avLst/>
              </a:prstGeom>
              <a:noFill/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</p:pic>
          <p:pic>
            <p:nvPicPr>
              <p:cNvPr id="3111" name="Picture 11" descr="CT0027.png"/>
              <p:cNvPicPr>
                <a:picLocks noChangeAspect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7020272" y="3573016"/>
                <a:ext cx="1362075" cy="1219200"/>
              </a:xfrm>
              <a:prstGeom prst="rect">
                <a:avLst/>
              </a:prstGeom>
              <a:noFill/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</p:pic>
        </p:grpSp>
      </p:grpSp>
      <p:grpSp>
        <p:nvGrpSpPr>
          <p:cNvPr id="3086" name="Group 29"/>
          <p:cNvGrpSpPr>
            <a:grpSpLocks/>
          </p:cNvGrpSpPr>
          <p:nvPr/>
        </p:nvGrpSpPr>
        <p:grpSpPr bwMode="auto">
          <a:xfrm>
            <a:off x="5041900" y="3817938"/>
            <a:ext cx="1295400" cy="1441450"/>
            <a:chOff x="5004048" y="836712"/>
            <a:chExt cx="1656184" cy="1800200"/>
          </a:xfrm>
        </p:grpSpPr>
        <p:sp>
          <p:nvSpPr>
            <p:cNvPr id="25" name="Rectangle 24"/>
            <p:cNvSpPr/>
            <p:nvPr/>
          </p:nvSpPr>
          <p:spPr>
            <a:xfrm>
              <a:off x="5004048" y="836712"/>
              <a:ext cx="1656184" cy="18002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3103" name="Picture 21" descr="mesh.jpg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070436" y="908721"/>
              <a:ext cx="1517788" cy="1656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087" name="Group 30"/>
          <p:cNvGrpSpPr>
            <a:grpSpLocks/>
          </p:cNvGrpSpPr>
          <p:nvPr/>
        </p:nvGrpSpPr>
        <p:grpSpPr bwMode="auto">
          <a:xfrm>
            <a:off x="1009650" y="4400550"/>
            <a:ext cx="1295400" cy="1439863"/>
            <a:chOff x="7236296" y="836712"/>
            <a:chExt cx="1656184" cy="1800200"/>
          </a:xfrm>
        </p:grpSpPr>
        <p:sp>
          <p:nvSpPr>
            <p:cNvPr id="28" name="Rectangle 27"/>
            <p:cNvSpPr/>
            <p:nvPr/>
          </p:nvSpPr>
          <p:spPr>
            <a:xfrm>
              <a:off x="7236296" y="836712"/>
              <a:ext cx="1656184" cy="18002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3101" name="Picture 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596336" y="908720"/>
              <a:ext cx="986979" cy="1656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088" name="Group 32"/>
          <p:cNvGrpSpPr>
            <a:grpSpLocks/>
          </p:cNvGrpSpPr>
          <p:nvPr/>
        </p:nvGrpSpPr>
        <p:grpSpPr bwMode="auto">
          <a:xfrm>
            <a:off x="5041900" y="1946275"/>
            <a:ext cx="1295400" cy="1439863"/>
            <a:chOff x="2699792" y="764704"/>
            <a:chExt cx="1656184" cy="1800200"/>
          </a:xfrm>
        </p:grpSpPr>
        <p:sp>
          <p:nvSpPr>
            <p:cNvPr id="31" name="Rectangle 30"/>
            <p:cNvSpPr/>
            <p:nvPr/>
          </p:nvSpPr>
          <p:spPr>
            <a:xfrm>
              <a:off x="2699792" y="764704"/>
              <a:ext cx="1656184" cy="18002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3099" name="Picture 31" descr="ma_03g.jpg"/>
            <p:cNvPicPr>
              <a:picLocks noChangeAspect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987824" y="836713"/>
              <a:ext cx="1152128" cy="1656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3" name="Rectangle 32"/>
          <p:cNvSpPr/>
          <p:nvPr/>
        </p:nvSpPr>
        <p:spPr bwMode="auto">
          <a:xfrm>
            <a:off x="2809875" y="1730375"/>
            <a:ext cx="1944688" cy="647700"/>
          </a:xfrm>
          <a:prstGeom prst="rect">
            <a:avLst/>
          </a:prstGeom>
          <a:solidFill>
            <a:srgbClr val="FFFFCC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000" dirty="0">
                <a:solidFill>
                  <a:schemeClr val="tx1"/>
                </a:solidFill>
                <a:latin typeface="Calibri" pitchFamily="34" charset="0"/>
              </a:rPr>
              <a:t>1. Segmentation</a:t>
            </a:r>
            <a:endParaRPr lang="en-US" sz="20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2809875" y="4610100"/>
            <a:ext cx="1943100" cy="649288"/>
          </a:xfrm>
          <a:prstGeom prst="rect">
            <a:avLst/>
          </a:prstGeom>
          <a:solidFill>
            <a:srgbClr val="FFFFCC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000" dirty="0">
                <a:solidFill>
                  <a:schemeClr val="tx1"/>
                </a:solidFill>
                <a:latin typeface="Calibri" pitchFamily="34" charset="0"/>
              </a:rPr>
              <a:t>3. Flow solution</a:t>
            </a:r>
            <a:endParaRPr lang="en-US" sz="20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2809875" y="3170238"/>
            <a:ext cx="1943100" cy="647700"/>
          </a:xfrm>
          <a:prstGeom prst="rect">
            <a:avLst/>
          </a:prstGeom>
          <a:solidFill>
            <a:srgbClr val="FFFFCC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000" dirty="0">
                <a:solidFill>
                  <a:schemeClr val="tx1"/>
                </a:solidFill>
                <a:latin typeface="Calibri" pitchFamily="34" charset="0"/>
              </a:rPr>
              <a:t>2. Meshing</a:t>
            </a:r>
            <a:endParaRPr lang="en-US" sz="20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36" name="Rounded Rectangle 35"/>
          <p:cNvSpPr/>
          <p:nvPr/>
        </p:nvSpPr>
        <p:spPr bwMode="auto">
          <a:xfrm>
            <a:off x="1009650" y="1154113"/>
            <a:ext cx="1079500" cy="43815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400" dirty="0">
                <a:solidFill>
                  <a:schemeClr val="tx1"/>
                </a:solidFill>
                <a:latin typeface="Calibri" pitchFamily="34" charset="0"/>
              </a:rPr>
              <a:t>Medical Scans</a:t>
            </a:r>
            <a:endParaRPr lang="en-US" sz="14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37" name="Rounded Rectangle 36"/>
          <p:cNvSpPr/>
          <p:nvPr/>
        </p:nvSpPr>
        <p:spPr bwMode="auto">
          <a:xfrm>
            <a:off x="5184775" y="1579563"/>
            <a:ext cx="1081088" cy="43815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400" dirty="0">
                <a:solidFill>
                  <a:schemeClr val="tx1"/>
                </a:solidFill>
                <a:latin typeface="Calibri" pitchFamily="34" charset="0"/>
              </a:rPr>
              <a:t>Binary</a:t>
            </a:r>
          </a:p>
          <a:p>
            <a:pPr algn="ctr">
              <a:defRPr/>
            </a:pPr>
            <a:r>
              <a:rPr lang="en-GB" sz="1400" dirty="0">
                <a:solidFill>
                  <a:schemeClr val="tx1"/>
                </a:solidFill>
                <a:latin typeface="Calibri" pitchFamily="34" charset="0"/>
              </a:rPr>
              <a:t>image</a:t>
            </a:r>
            <a:endParaRPr lang="en-US" sz="14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38" name="Rounded Rectangle 37"/>
          <p:cNvSpPr/>
          <p:nvPr/>
        </p:nvSpPr>
        <p:spPr bwMode="auto">
          <a:xfrm>
            <a:off x="5184775" y="3452813"/>
            <a:ext cx="1081088" cy="43815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  <a:latin typeface="Calibri" pitchFamily="34" charset="0"/>
              </a:rPr>
              <a:t>Mesh</a:t>
            </a:r>
            <a:endParaRPr lang="en-US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39" name="Rounded Rectangle 38"/>
          <p:cNvSpPr/>
          <p:nvPr/>
        </p:nvSpPr>
        <p:spPr bwMode="auto">
          <a:xfrm>
            <a:off x="1152525" y="4033838"/>
            <a:ext cx="1081088" cy="43815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400" dirty="0">
                <a:solidFill>
                  <a:schemeClr val="tx1"/>
                </a:solidFill>
                <a:latin typeface="Calibri" pitchFamily="34" charset="0"/>
              </a:rPr>
              <a:t>Numerical</a:t>
            </a:r>
          </a:p>
          <a:p>
            <a:pPr algn="ctr">
              <a:defRPr/>
            </a:pPr>
            <a:r>
              <a:rPr lang="en-GB" sz="1400" dirty="0">
                <a:solidFill>
                  <a:schemeClr val="tx1"/>
                </a:solidFill>
                <a:latin typeface="Calibri" pitchFamily="34" charset="0"/>
              </a:rPr>
              <a:t>results</a:t>
            </a:r>
            <a:endParaRPr lang="en-US" sz="14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3096" name="TextBox 4"/>
          <p:cNvSpPr txBox="1">
            <a:spLocks noChangeArrowheads="1"/>
          </p:cNvSpPr>
          <p:nvPr/>
        </p:nvSpPr>
        <p:spPr bwMode="auto">
          <a:xfrm>
            <a:off x="792163" y="760413"/>
            <a:ext cx="576005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dirty="0" smtClean="0">
                <a:latin typeface="Tahoma" pitchFamily="34" charset="0"/>
                <a:cs typeface="Tahoma" pitchFamily="34" charset="0"/>
              </a:rPr>
              <a:t>Frame-work of the patient-specific </a:t>
            </a:r>
            <a:r>
              <a:rPr lang="en-GB" sz="2000" dirty="0">
                <a:latin typeface="Tahoma" pitchFamily="34" charset="0"/>
                <a:cs typeface="Tahoma" pitchFamily="34" charset="0"/>
              </a:rPr>
              <a:t>modelling</a:t>
            </a:r>
            <a:endParaRPr lang="en-US" sz="20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41" name="TextBox 5"/>
          <p:cNvSpPr txBox="1">
            <a:spLocks noChangeArrowheads="1"/>
          </p:cNvSpPr>
          <p:nvPr/>
        </p:nvSpPr>
        <p:spPr bwMode="auto">
          <a:xfrm>
            <a:off x="6840252" y="620688"/>
            <a:ext cx="1915909" cy="1754326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</a:pPr>
            <a:r>
              <a:rPr lang="en-GB" dirty="0" smtClean="0"/>
              <a:t>Often used: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GB" dirty="0" err="1" smtClean="0"/>
              <a:t>Amira</a:t>
            </a:r>
            <a:r>
              <a:rPr lang="en-GB" dirty="0" smtClean="0"/>
              <a:t>/Mimics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GB" dirty="0" smtClean="0"/>
              <a:t>ANSYS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GB" dirty="0" smtClean="0"/>
              <a:t>Fluent</a:t>
            </a:r>
            <a:endParaRPr lang="en-GB" dirty="0"/>
          </a:p>
        </p:txBody>
      </p:sp>
      <p:sp>
        <p:nvSpPr>
          <p:cNvPr id="42" name="TextBox 41"/>
          <p:cNvSpPr txBox="1"/>
          <p:nvPr/>
        </p:nvSpPr>
        <p:spPr>
          <a:xfrm>
            <a:off x="6840252" y="2456892"/>
            <a:ext cx="1908212" cy="1754326"/>
          </a:xfrm>
          <a:prstGeom prst="rect">
            <a:avLst/>
          </a:prstGeom>
          <a:noFill/>
          <a:ln>
            <a:solidFill>
              <a:srgbClr val="660066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GB" dirty="0"/>
              <a:t>Issues:</a:t>
            </a:r>
          </a:p>
          <a:p>
            <a:pPr marL="342900" indent="-342900">
              <a:lnSpc>
                <a:spcPct val="150000"/>
              </a:lnSpc>
              <a:buFontTx/>
              <a:buAutoNum type="arabicPeriod"/>
              <a:defRPr/>
            </a:pPr>
            <a:r>
              <a:rPr lang="en-GB" dirty="0"/>
              <a:t>Efficiency</a:t>
            </a:r>
          </a:p>
          <a:p>
            <a:pPr marL="342900" indent="-342900">
              <a:lnSpc>
                <a:spcPct val="150000"/>
              </a:lnSpc>
              <a:buFontTx/>
              <a:buAutoNum type="arabicPeriod"/>
              <a:defRPr/>
            </a:pPr>
            <a:r>
              <a:rPr lang="en-GB" dirty="0"/>
              <a:t>Robustness</a:t>
            </a:r>
          </a:p>
          <a:p>
            <a:pPr marL="342900" indent="-342900">
              <a:lnSpc>
                <a:spcPct val="150000"/>
              </a:lnSpc>
              <a:buFontTx/>
              <a:buAutoNum type="arabicPeriod"/>
              <a:defRPr/>
            </a:pPr>
            <a:r>
              <a:rPr lang="en-GB" dirty="0" smtClean="0"/>
              <a:t>Justification</a:t>
            </a:r>
            <a:endParaRPr lang="en-GB" dirty="0"/>
          </a:p>
        </p:txBody>
      </p:sp>
      <p:sp>
        <p:nvSpPr>
          <p:cNvPr id="43" name="TextBox 7"/>
          <p:cNvSpPr txBox="1">
            <a:spLocks noChangeArrowheads="1"/>
          </p:cNvSpPr>
          <p:nvPr/>
        </p:nvSpPr>
        <p:spPr bwMode="auto">
          <a:xfrm>
            <a:off x="6732240" y="4437112"/>
            <a:ext cx="2304256" cy="1200329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/>
              <a:t>Swansea </a:t>
            </a:r>
            <a:r>
              <a:rPr lang="en-US" dirty="0" smtClean="0"/>
              <a:t>University: experience in </a:t>
            </a:r>
          </a:p>
          <a:p>
            <a:r>
              <a:rPr lang="en-US" dirty="0" smtClean="0"/>
              <a:t>mesh </a:t>
            </a:r>
            <a:r>
              <a:rPr lang="en-US" dirty="0"/>
              <a:t>generation, CFD, </a:t>
            </a:r>
            <a:r>
              <a:rPr lang="en-US" dirty="0" smtClean="0"/>
              <a:t>…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Date Placeholder 3"/>
          <p:cNvSpPr>
            <a:spLocks noGrp="1"/>
          </p:cNvSpPr>
          <p:nvPr>
            <p:ph type="dt" sz="quarter" idx="10"/>
          </p:nvPr>
        </p:nvSpPr>
        <p:spPr>
          <a:xfrm>
            <a:off x="457200" y="6516688"/>
            <a:ext cx="2133600" cy="476250"/>
          </a:xfrm>
          <a:noFill/>
        </p:spPr>
        <p:txBody>
          <a:bodyPr/>
          <a:lstStyle/>
          <a:p>
            <a:fld id="{949EB2DC-FA97-47C3-8E9D-EF4B9A2BD35B}" type="datetime1">
              <a:rPr lang="en-US" smtClean="0"/>
              <a:pPr/>
              <a:t>4/16/2014</a:t>
            </a:fld>
            <a:endParaRPr lang="en-US" smtClean="0"/>
          </a:p>
        </p:txBody>
      </p:sp>
      <p:sp>
        <p:nvSpPr>
          <p:cNvPr id="2253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16688"/>
            <a:ext cx="9144000" cy="476250"/>
          </a:xfrm>
          <a:noFill/>
        </p:spPr>
        <p:txBody>
          <a:bodyPr/>
          <a:lstStyle/>
          <a:p>
            <a:r>
              <a:rPr lang="en-US" smtClean="0"/>
              <a:t>Sazonov: Constructing geometries for patient specific modelling</a:t>
            </a:r>
          </a:p>
        </p:txBody>
      </p:sp>
      <p:sp>
        <p:nvSpPr>
          <p:cNvPr id="2253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16688"/>
            <a:ext cx="2133600" cy="476250"/>
          </a:xfrm>
          <a:noFill/>
        </p:spPr>
        <p:txBody>
          <a:bodyPr/>
          <a:lstStyle/>
          <a:p>
            <a:fld id="{37DC9DBC-71C5-4EAB-8B35-591F3B50091E}" type="slidenum">
              <a:rPr lang="en-US" smtClean="0"/>
              <a:pPr/>
              <a:t>20</a:t>
            </a:fld>
            <a:endParaRPr lang="en-US" smtClean="0"/>
          </a:p>
        </p:txBody>
      </p:sp>
      <p:pic>
        <p:nvPicPr>
          <p:cNvPr id="2253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55988" y="800100"/>
            <a:ext cx="47910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260350"/>
            <a:ext cx="2209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950" y="2312988"/>
            <a:ext cx="5153025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536" name="Group 11"/>
          <p:cNvGrpSpPr>
            <a:grpSpLocks/>
          </p:cNvGrpSpPr>
          <p:nvPr/>
        </p:nvGrpSpPr>
        <p:grpSpPr bwMode="auto">
          <a:xfrm>
            <a:off x="900113" y="404813"/>
            <a:ext cx="1420812" cy="409575"/>
            <a:chOff x="287524" y="1124744"/>
            <a:chExt cx="1420552" cy="409575"/>
          </a:xfrm>
        </p:grpSpPr>
        <p:pic>
          <p:nvPicPr>
            <p:cNvPr id="22541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55576" y="1124744"/>
              <a:ext cx="952500" cy="409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42" name="Picture 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87524" y="1124744"/>
              <a:ext cx="504825" cy="390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537" name="TextBox 12"/>
          <p:cNvSpPr txBox="1">
            <a:spLocks noChangeArrowheads="1"/>
          </p:cNvSpPr>
          <p:nvPr/>
        </p:nvSpPr>
        <p:spPr bwMode="auto">
          <a:xfrm>
            <a:off x="2555875" y="0"/>
            <a:ext cx="36560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Passing to the central differences:</a:t>
            </a:r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2843213" y="584200"/>
            <a:ext cx="1260475" cy="1444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539" name="TextBox 14"/>
          <p:cNvSpPr txBox="1">
            <a:spLocks noChangeArrowheads="1"/>
          </p:cNvSpPr>
          <p:nvPr/>
        </p:nvSpPr>
        <p:spPr bwMode="auto">
          <a:xfrm>
            <a:off x="323850" y="1736725"/>
            <a:ext cx="30051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Filtering highest harmonics:</a:t>
            </a:r>
            <a:endParaRPr lang="en-US"/>
          </a:p>
        </p:txBody>
      </p:sp>
      <p:sp>
        <p:nvSpPr>
          <p:cNvPr id="22540" name="TextBox 15"/>
          <p:cNvSpPr txBox="1">
            <a:spLocks noChangeArrowheads="1"/>
          </p:cNvSpPr>
          <p:nvPr/>
        </p:nvSpPr>
        <p:spPr bwMode="auto">
          <a:xfrm>
            <a:off x="5724525" y="2708275"/>
            <a:ext cx="2774950" cy="1477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Spectrum of PV(1/x): </a:t>
            </a:r>
          </a:p>
          <a:p>
            <a:r>
              <a:rPr lang="en-GB"/>
              <a:t>analytical: black-dashed; </a:t>
            </a:r>
          </a:p>
          <a:p>
            <a:r>
              <a:rPr lang="en-GB"/>
              <a:t>discrete-via FFT: blue</a:t>
            </a:r>
          </a:p>
          <a:p>
            <a:r>
              <a:rPr lang="en-GB"/>
              <a:t>smoothed-discrete: red</a:t>
            </a:r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Date Placeholder 3"/>
          <p:cNvSpPr>
            <a:spLocks noGrp="1"/>
          </p:cNvSpPr>
          <p:nvPr>
            <p:ph type="dt" sz="quarter" idx="10"/>
          </p:nvPr>
        </p:nvSpPr>
        <p:spPr>
          <a:xfrm>
            <a:off x="457200" y="6516688"/>
            <a:ext cx="2133600" cy="476250"/>
          </a:xfrm>
          <a:noFill/>
        </p:spPr>
        <p:txBody>
          <a:bodyPr/>
          <a:lstStyle/>
          <a:p>
            <a:fld id="{26A01320-C847-4E5F-9D82-16FFFC202C83}" type="datetime1">
              <a:rPr lang="en-US" smtClean="0"/>
              <a:pPr/>
              <a:t>4/16/2014</a:t>
            </a:fld>
            <a:endParaRPr lang="en-US" smtClean="0"/>
          </a:p>
        </p:txBody>
      </p:sp>
      <p:sp>
        <p:nvSpPr>
          <p:cNvPr id="2355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16688"/>
            <a:ext cx="9144000" cy="476250"/>
          </a:xfrm>
          <a:noFill/>
        </p:spPr>
        <p:txBody>
          <a:bodyPr/>
          <a:lstStyle/>
          <a:p>
            <a:r>
              <a:rPr lang="en-US" smtClean="0"/>
              <a:t>Sazonov: Constructing geometries for patient specific modelling</a:t>
            </a:r>
          </a:p>
        </p:txBody>
      </p:sp>
      <p:sp>
        <p:nvSpPr>
          <p:cNvPr id="2355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16688"/>
            <a:ext cx="2133600" cy="476250"/>
          </a:xfrm>
          <a:noFill/>
        </p:spPr>
        <p:txBody>
          <a:bodyPr/>
          <a:lstStyle/>
          <a:p>
            <a:fld id="{D4F680D4-A39C-4066-8EC7-EE89D2F2EC0C}" type="slidenum">
              <a:rPr lang="en-US" smtClean="0"/>
              <a:pPr/>
              <a:t>21</a:t>
            </a:fld>
            <a:endParaRPr lang="en-US" smtClean="0"/>
          </a:p>
        </p:txBody>
      </p:sp>
      <p:pic>
        <p:nvPicPr>
          <p:cNvPr id="2355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36725"/>
            <a:ext cx="5924550" cy="398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8063" y="657225"/>
            <a:ext cx="32670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7288" y="620713"/>
            <a:ext cx="279082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0" name="TextBox 7"/>
          <p:cNvSpPr txBox="1">
            <a:spLocks noChangeArrowheads="1"/>
          </p:cNvSpPr>
          <p:nvPr/>
        </p:nvSpPr>
        <p:spPr bwMode="auto">
          <a:xfrm>
            <a:off x="5976938" y="1700213"/>
            <a:ext cx="277336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V(k) is a cumbersome function but easily implementable</a:t>
            </a:r>
            <a:endParaRPr lang="en-US"/>
          </a:p>
        </p:txBody>
      </p:sp>
      <p:sp>
        <p:nvSpPr>
          <p:cNvPr id="23561" name="TextBox 8"/>
          <p:cNvSpPr txBox="1">
            <a:spLocks noChangeArrowheads="1"/>
          </p:cNvSpPr>
          <p:nvPr/>
        </p:nvSpPr>
        <p:spPr bwMode="auto">
          <a:xfrm>
            <a:off x="576263" y="152400"/>
            <a:ext cx="52625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Filtering highest harmonics in a higher dimension: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Date Placeholder 3"/>
          <p:cNvSpPr>
            <a:spLocks noGrp="1"/>
          </p:cNvSpPr>
          <p:nvPr>
            <p:ph type="dt" sz="quarter" idx="10"/>
          </p:nvPr>
        </p:nvSpPr>
        <p:spPr>
          <a:xfrm>
            <a:off x="457200" y="6516688"/>
            <a:ext cx="2133600" cy="476250"/>
          </a:xfrm>
          <a:noFill/>
        </p:spPr>
        <p:txBody>
          <a:bodyPr/>
          <a:lstStyle/>
          <a:p>
            <a:fld id="{C999BC72-A80B-49AF-AFCE-6E66F1E800F1}" type="datetime1">
              <a:rPr lang="en-US" smtClean="0"/>
              <a:pPr/>
              <a:t>4/16/2014</a:t>
            </a:fld>
            <a:endParaRPr lang="en-US" smtClean="0"/>
          </a:p>
        </p:txBody>
      </p:sp>
      <p:sp>
        <p:nvSpPr>
          <p:cNvPr id="2457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16688"/>
            <a:ext cx="9144000" cy="476250"/>
          </a:xfrm>
          <a:noFill/>
        </p:spPr>
        <p:txBody>
          <a:bodyPr/>
          <a:lstStyle/>
          <a:p>
            <a:r>
              <a:rPr lang="en-US" smtClean="0"/>
              <a:t>Sazonov: Constructing geometries for patient specific modelling</a:t>
            </a:r>
          </a:p>
        </p:txBody>
      </p:sp>
      <p:sp>
        <p:nvSpPr>
          <p:cNvPr id="2458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16688"/>
            <a:ext cx="2133600" cy="476250"/>
          </a:xfrm>
          <a:noFill/>
        </p:spPr>
        <p:txBody>
          <a:bodyPr/>
          <a:lstStyle/>
          <a:p>
            <a:fld id="{F8B2F7F6-DFF2-4A5A-8844-B425C764CE94}" type="slidenum">
              <a:rPr lang="en-US" smtClean="0"/>
              <a:pPr/>
              <a:t>22</a:t>
            </a:fld>
            <a:endParaRPr lang="en-US" smtClean="0"/>
          </a:p>
        </p:txBody>
      </p:sp>
      <p:pic>
        <p:nvPicPr>
          <p:cNvPr id="2458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2590800"/>
            <a:ext cx="3295650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95750" y="2517775"/>
            <a:ext cx="5048250" cy="379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3" name="TextBox 6"/>
          <p:cNvSpPr txBox="1">
            <a:spLocks noChangeArrowheads="1"/>
          </p:cNvSpPr>
          <p:nvPr/>
        </p:nvSpPr>
        <p:spPr bwMode="auto">
          <a:xfrm>
            <a:off x="287338" y="549275"/>
            <a:ext cx="53403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Methods 2-4 with the corrections described above:</a:t>
            </a:r>
            <a:endParaRPr lang="en-US"/>
          </a:p>
        </p:txBody>
      </p:sp>
      <p:pic>
        <p:nvPicPr>
          <p:cNvPr id="2458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625" y="0"/>
            <a:ext cx="2987675" cy="244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Date Placeholder 3"/>
          <p:cNvSpPr>
            <a:spLocks noGrp="1"/>
          </p:cNvSpPr>
          <p:nvPr>
            <p:ph type="dt" sz="quarter" idx="10"/>
          </p:nvPr>
        </p:nvSpPr>
        <p:spPr>
          <a:xfrm>
            <a:off x="457200" y="6516688"/>
            <a:ext cx="2133600" cy="476250"/>
          </a:xfrm>
          <a:noFill/>
        </p:spPr>
        <p:txBody>
          <a:bodyPr/>
          <a:lstStyle/>
          <a:p>
            <a:fld id="{07E3F2A9-9DD0-4C87-AA71-6EE5F7D55FA5}" type="datetime1">
              <a:rPr lang="en-US" smtClean="0"/>
              <a:pPr/>
              <a:t>4/16/2014</a:t>
            </a:fld>
            <a:endParaRPr lang="en-US" smtClean="0"/>
          </a:p>
        </p:txBody>
      </p:sp>
      <p:sp>
        <p:nvSpPr>
          <p:cNvPr id="2560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16688"/>
            <a:ext cx="9144000" cy="476250"/>
          </a:xfrm>
          <a:noFill/>
        </p:spPr>
        <p:txBody>
          <a:bodyPr/>
          <a:lstStyle/>
          <a:p>
            <a:r>
              <a:rPr lang="en-US" smtClean="0"/>
              <a:t>Sazonov: Constructing geometries for patient specific modelling</a:t>
            </a:r>
          </a:p>
        </p:txBody>
      </p:sp>
      <p:sp>
        <p:nvSpPr>
          <p:cNvPr id="2560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16688"/>
            <a:ext cx="2133600" cy="476250"/>
          </a:xfrm>
          <a:noFill/>
        </p:spPr>
        <p:txBody>
          <a:bodyPr/>
          <a:lstStyle/>
          <a:p>
            <a:fld id="{7FD1BE06-5004-4C6F-954C-623C4FD6D4EF}" type="slidenum">
              <a:rPr lang="en-US" smtClean="0"/>
              <a:pPr/>
              <a:t>23</a:t>
            </a:fld>
            <a:endParaRPr lang="en-US" smtClean="0"/>
          </a:p>
        </p:txBody>
      </p:sp>
      <p:pic>
        <p:nvPicPr>
          <p:cNvPr id="2560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476250"/>
            <a:ext cx="3843338" cy="551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TextBox 5"/>
          <p:cNvSpPr txBox="1">
            <a:spLocks noChangeArrowheads="1"/>
          </p:cNvSpPr>
          <p:nvPr/>
        </p:nvSpPr>
        <p:spPr bwMode="auto">
          <a:xfrm>
            <a:off x="3384550" y="0"/>
            <a:ext cx="20177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4D artificial image</a:t>
            </a:r>
            <a:endParaRPr lang="en-US"/>
          </a:p>
        </p:txBody>
      </p:sp>
      <p:pic>
        <p:nvPicPr>
          <p:cNvPr id="256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03913" y="441325"/>
            <a:ext cx="2587625" cy="260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19550" y="3141663"/>
            <a:ext cx="5124450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Date Placeholder 3"/>
          <p:cNvSpPr>
            <a:spLocks noGrp="1"/>
          </p:cNvSpPr>
          <p:nvPr>
            <p:ph type="dt" sz="quarter" idx="10"/>
          </p:nvPr>
        </p:nvSpPr>
        <p:spPr>
          <a:xfrm>
            <a:off x="457200" y="6516688"/>
            <a:ext cx="2133600" cy="476250"/>
          </a:xfrm>
          <a:noFill/>
        </p:spPr>
        <p:txBody>
          <a:bodyPr/>
          <a:lstStyle/>
          <a:p>
            <a:fld id="{FA9F526C-C05F-4B63-97B0-95F612563C81}" type="datetime1">
              <a:rPr lang="en-US" smtClean="0"/>
              <a:pPr/>
              <a:t>4/16/2014</a:t>
            </a:fld>
            <a:endParaRPr lang="en-US" smtClean="0"/>
          </a:p>
        </p:txBody>
      </p:sp>
      <p:sp>
        <p:nvSpPr>
          <p:cNvPr id="2662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16688"/>
            <a:ext cx="9144000" cy="476250"/>
          </a:xfrm>
          <a:noFill/>
        </p:spPr>
        <p:txBody>
          <a:bodyPr/>
          <a:lstStyle/>
          <a:p>
            <a:r>
              <a:rPr lang="en-US" smtClean="0"/>
              <a:t>Sazonov: Constructing geometries for patient specific modelling</a:t>
            </a:r>
          </a:p>
        </p:txBody>
      </p:sp>
      <p:sp>
        <p:nvSpPr>
          <p:cNvPr id="2662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16688"/>
            <a:ext cx="2133600" cy="476250"/>
          </a:xfrm>
          <a:noFill/>
        </p:spPr>
        <p:txBody>
          <a:bodyPr/>
          <a:lstStyle/>
          <a:p>
            <a:fld id="{7DE7080E-E4FC-4687-A4FB-1D665862C982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GB" b="1" kern="0" dirty="0">
                <a:solidFill>
                  <a:srgbClr val="002060"/>
                </a:solidFill>
                <a:latin typeface="Tahoma" pitchFamily="34" charset="0"/>
                <a:ea typeface="+mj-ea"/>
                <a:cs typeface="Tahoma" pitchFamily="34" charset="0"/>
              </a:rPr>
              <a:t>3D medical scans (CT)</a:t>
            </a:r>
            <a:endParaRPr lang="en-US" b="1" kern="0" dirty="0">
              <a:solidFill>
                <a:srgbClr val="002060"/>
              </a:solidFill>
              <a:latin typeface="Tahoma" pitchFamily="34" charset="0"/>
              <a:ea typeface="+mj-ea"/>
              <a:cs typeface="Tahoma" pitchFamily="34" charset="0"/>
            </a:endParaRPr>
          </a:p>
        </p:txBody>
      </p:sp>
      <p:pic>
        <p:nvPicPr>
          <p:cNvPr id="266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338" y="368300"/>
            <a:ext cx="4603750" cy="312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48150" y="3500438"/>
            <a:ext cx="4627563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2" name="TextBox 7"/>
          <p:cNvSpPr txBox="1">
            <a:spLocks noChangeArrowheads="1"/>
          </p:cNvSpPr>
          <p:nvPr/>
        </p:nvSpPr>
        <p:spPr bwMode="auto">
          <a:xfrm>
            <a:off x="5184775" y="836613"/>
            <a:ext cx="11461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Method 1</a:t>
            </a:r>
            <a:endParaRPr lang="en-US"/>
          </a:p>
        </p:txBody>
      </p:sp>
      <p:sp>
        <p:nvSpPr>
          <p:cNvPr id="26633" name="TextBox 8"/>
          <p:cNvSpPr txBox="1">
            <a:spLocks noChangeArrowheads="1"/>
          </p:cNvSpPr>
          <p:nvPr/>
        </p:nvSpPr>
        <p:spPr bwMode="auto">
          <a:xfrm>
            <a:off x="2879725" y="5084763"/>
            <a:ext cx="11461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Method 4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54298153-D75D-4352-9F23-93A6C74A5749}" type="datetime1">
              <a:rPr lang="en-US" smtClean="0"/>
              <a:pPr/>
              <a:t>4/16/2014</a:t>
            </a:fld>
            <a:endParaRPr lang="ru-RU" smtClean="0"/>
          </a:p>
        </p:txBody>
      </p:sp>
      <p:sp>
        <p:nvSpPr>
          <p:cNvPr id="2765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Sazonov: Constructing geometries for patient specific modelling</a:t>
            </a:r>
            <a:endParaRPr lang="ru-RU" smtClean="0"/>
          </a:p>
        </p:txBody>
      </p:sp>
      <p:sp>
        <p:nvSpPr>
          <p:cNvPr id="2765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0E43AFC-08B9-4865-B3D2-7A4CBC4489EA}" type="slidenum">
              <a:rPr lang="ru-RU" smtClean="0"/>
              <a:pPr/>
              <a:t>25</a:t>
            </a:fld>
            <a:endParaRPr lang="ru-RU" smtClean="0"/>
          </a:p>
        </p:txBody>
      </p:sp>
      <p:pic>
        <p:nvPicPr>
          <p:cNvPr id="27653" name="Picture 14" descr="hf4D000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44688"/>
            <a:ext cx="9144000" cy="296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hf4D010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47863"/>
            <a:ext cx="9144000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hf4D020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47863"/>
            <a:ext cx="9144000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hf4D0300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947863"/>
            <a:ext cx="9144000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hf4D0400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947863"/>
            <a:ext cx="9144000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hf4D0500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947863"/>
            <a:ext cx="9144000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hf4D1000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1947863"/>
            <a:ext cx="9144000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hf4D1500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1947863"/>
            <a:ext cx="9144000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 descr="hf4D1900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1947863"/>
            <a:ext cx="9144000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itle 1"/>
          <p:cNvSpPr txBox="1">
            <a:spLocks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GB" b="1" kern="0" dirty="0">
                <a:solidFill>
                  <a:srgbClr val="002060"/>
                </a:solidFill>
                <a:latin typeface="Tahoma" pitchFamily="34" charset="0"/>
                <a:ea typeface="+mj-ea"/>
                <a:cs typeface="Tahoma" pitchFamily="34" charset="0"/>
              </a:rPr>
              <a:t>3D+T medical scans (CT)</a:t>
            </a:r>
            <a:endParaRPr lang="en-US" b="1" kern="0" dirty="0">
              <a:solidFill>
                <a:srgbClr val="002060"/>
              </a:solidFill>
              <a:latin typeface="Tahoma" pitchFamily="34" charset="0"/>
              <a:ea typeface="+mj-ea"/>
              <a:cs typeface="Tahoma" pitchFamily="34" charset="0"/>
            </a:endParaRPr>
          </a:p>
        </p:txBody>
      </p:sp>
      <p:sp>
        <p:nvSpPr>
          <p:cNvPr id="27663" name="TextBox 14"/>
          <p:cNvSpPr txBox="1">
            <a:spLocks noChangeArrowheads="1"/>
          </p:cNvSpPr>
          <p:nvPr/>
        </p:nvSpPr>
        <p:spPr bwMode="auto">
          <a:xfrm>
            <a:off x="503238" y="584200"/>
            <a:ext cx="74564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Image 256 x 256 x 155 x 10. Method 4 Computation of G(x): 260s 2.5G</a:t>
            </a:r>
            <a:endParaRPr lang="en-US"/>
          </a:p>
        </p:txBody>
      </p:sp>
      <p:sp>
        <p:nvSpPr>
          <p:cNvPr id="27664" name="TextBox 15"/>
          <p:cNvSpPr txBox="1">
            <a:spLocks noChangeArrowheads="1"/>
          </p:cNvSpPr>
          <p:nvPr/>
        </p:nvSpPr>
        <p:spPr bwMode="auto">
          <a:xfrm>
            <a:off x="503238" y="1125538"/>
            <a:ext cx="2833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Advancing the PDE ~ 2h: </a:t>
            </a:r>
            <a:endParaRPr lang="en-US"/>
          </a:p>
        </p:txBody>
      </p:sp>
      <p:sp>
        <p:nvSpPr>
          <p:cNvPr id="27665" name="TextBox 17"/>
          <p:cNvSpPr txBox="1">
            <a:spLocks noChangeArrowheads="1"/>
          </p:cNvSpPr>
          <p:nvPr/>
        </p:nvSpPr>
        <p:spPr bwMode="auto">
          <a:xfrm>
            <a:off x="4032250" y="1125538"/>
            <a:ext cx="4000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Voxel size: 0.57 × 0.57 × 0.9 × </a:t>
            </a:r>
            <a:r>
              <a:rPr lang="en-GB" u="sng"/>
              <a:t>5</a:t>
            </a:r>
            <a:r>
              <a:rPr lang="en-GB"/>
              <a:t> mm </a:t>
            </a:r>
            <a:endParaRPr lang="en-US"/>
          </a:p>
        </p:txBody>
      </p:sp>
      <p:sp>
        <p:nvSpPr>
          <p:cNvPr id="28" name="TextBox 16"/>
          <p:cNvSpPr txBox="1">
            <a:spLocks noChangeArrowheads="1"/>
          </p:cNvSpPr>
          <p:nvPr/>
        </p:nvSpPr>
        <p:spPr bwMode="auto">
          <a:xfrm>
            <a:off x="792163" y="5337175"/>
            <a:ext cx="2876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Issue: voxel size in time?! 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C18E870E-10D2-43DD-9D7C-A3E8A79E291A}" type="datetime1">
              <a:rPr lang="en-US" smtClean="0"/>
              <a:pPr/>
              <a:t>4/16/2014</a:t>
            </a:fld>
            <a:endParaRPr lang="ru-RU" smtClean="0"/>
          </a:p>
        </p:txBody>
      </p:sp>
      <p:sp>
        <p:nvSpPr>
          <p:cNvPr id="2867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76375" y="6316663"/>
            <a:ext cx="6732588" cy="352425"/>
          </a:xfrm>
          <a:noFill/>
        </p:spPr>
        <p:txBody>
          <a:bodyPr/>
          <a:lstStyle/>
          <a:p>
            <a:r>
              <a:rPr lang="en-US" smtClean="0"/>
              <a:t>Sazonov: Constructing geometries for patient specific modelling</a:t>
            </a:r>
            <a:endParaRPr lang="ru-RU" smtClean="0"/>
          </a:p>
        </p:txBody>
      </p:sp>
      <p:sp>
        <p:nvSpPr>
          <p:cNvPr id="2867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1B5D2B9-F8B0-4D2D-9B0B-14ED214C1A50}" type="slidenum">
              <a:rPr lang="ru-RU" smtClean="0"/>
              <a:pPr/>
              <a:t>26</a:t>
            </a:fld>
            <a:endParaRPr lang="ru-RU" smtClean="0"/>
          </a:p>
        </p:txBody>
      </p:sp>
      <p:pic>
        <p:nvPicPr>
          <p:cNvPr id="28677" name="Picture 6" descr="lymph_valve_132i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800" y="549275"/>
            <a:ext cx="3292475" cy="3292475"/>
          </a:xfrm>
          <a:prstGeom prst="rect">
            <a:avLst/>
          </a:prstGeom>
          <a:noFill/>
          <a:ln w="9525">
            <a:solidFill>
              <a:srgbClr val="053F6F"/>
            </a:solidFill>
            <a:miter lim="800000"/>
            <a:headEnd/>
            <a:tailEnd/>
          </a:ln>
        </p:spPr>
      </p:pic>
      <p:pic>
        <p:nvPicPr>
          <p:cNvPr id="28678" name="Picture 7" descr="lymph8_d2_180i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9138" y="3860800"/>
            <a:ext cx="2105025" cy="2336800"/>
          </a:xfrm>
          <a:prstGeom prst="rect">
            <a:avLst/>
          </a:prstGeom>
          <a:noFill/>
          <a:ln w="9525">
            <a:solidFill>
              <a:srgbClr val="053F6F"/>
            </a:solidFill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GB" b="1" kern="0" dirty="0">
                <a:solidFill>
                  <a:srgbClr val="002060"/>
                </a:solidFill>
                <a:latin typeface="Tahoma" pitchFamily="34" charset="0"/>
                <a:ea typeface="+mj-ea"/>
                <a:cs typeface="Tahoma" pitchFamily="34" charset="0"/>
              </a:rPr>
              <a:t>Lymphatic valve segmentation (</a:t>
            </a:r>
            <a:r>
              <a:rPr lang="en-GB" b="1" kern="0" dirty="0" err="1">
                <a:solidFill>
                  <a:srgbClr val="002060"/>
                </a:solidFill>
                <a:latin typeface="Tahoma" pitchFamily="34" charset="0"/>
                <a:ea typeface="+mj-ea"/>
                <a:cs typeface="Tahoma" pitchFamily="34" charset="0"/>
              </a:rPr>
              <a:t>Confocal</a:t>
            </a:r>
            <a:r>
              <a:rPr lang="en-GB" b="1" kern="0" dirty="0">
                <a:solidFill>
                  <a:srgbClr val="002060"/>
                </a:solidFill>
                <a:latin typeface="Tahoma" pitchFamily="34" charset="0"/>
                <a:ea typeface="+mj-ea"/>
                <a:cs typeface="Tahoma" pitchFamily="34" charset="0"/>
              </a:rPr>
              <a:t> laser scanning microscopy )</a:t>
            </a:r>
            <a:endParaRPr lang="en-US" b="1" kern="0" dirty="0">
              <a:solidFill>
                <a:srgbClr val="002060"/>
              </a:solidFill>
              <a:latin typeface="Tahoma" pitchFamily="34" charset="0"/>
              <a:ea typeface="+mj-ea"/>
              <a:cs typeface="Tahoma" pitchFamily="34" charset="0"/>
            </a:endParaRPr>
          </a:p>
        </p:txBody>
      </p:sp>
      <p:pic>
        <p:nvPicPr>
          <p:cNvPr id="10" name="lymphvalve2s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6408204" y="548680"/>
            <a:ext cx="2052228" cy="22516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84168" y="3176972"/>
            <a:ext cx="2351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Graph-cuts approach</a:t>
            </a:r>
            <a:endParaRPr lang="en-US" dirty="0"/>
          </a:p>
        </p:txBody>
      </p:sp>
      <p:pic>
        <p:nvPicPr>
          <p:cNvPr id="12" name="Picture 11" descr="Xie_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68244" y="3717032"/>
            <a:ext cx="2140774" cy="2324801"/>
          </a:xfrm>
          <a:prstGeom prst="rect">
            <a:avLst/>
          </a:prstGeom>
        </p:spPr>
      </p:pic>
      <p:pic>
        <p:nvPicPr>
          <p:cNvPr id="13" name="Picture 12" descr="Xie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23928" y="3645024"/>
            <a:ext cx="2736304" cy="27363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Date Placeholder 3"/>
          <p:cNvSpPr>
            <a:spLocks noGrp="1"/>
          </p:cNvSpPr>
          <p:nvPr>
            <p:ph type="dt" sz="quarter" idx="10"/>
          </p:nvPr>
        </p:nvSpPr>
        <p:spPr>
          <a:xfrm>
            <a:off x="457200" y="6516688"/>
            <a:ext cx="2133600" cy="476250"/>
          </a:xfrm>
          <a:noFill/>
        </p:spPr>
        <p:txBody>
          <a:bodyPr/>
          <a:lstStyle/>
          <a:p>
            <a:fld id="{E755E3C0-F12D-4353-A059-7454BA50DC37}" type="datetime1">
              <a:rPr lang="en-US" smtClean="0"/>
              <a:pPr/>
              <a:t>4/16/2014</a:t>
            </a:fld>
            <a:endParaRPr lang="en-US" smtClean="0"/>
          </a:p>
        </p:txBody>
      </p:sp>
      <p:sp>
        <p:nvSpPr>
          <p:cNvPr id="2969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16688"/>
            <a:ext cx="9144000" cy="476250"/>
          </a:xfrm>
          <a:noFill/>
        </p:spPr>
        <p:txBody>
          <a:bodyPr/>
          <a:lstStyle/>
          <a:p>
            <a:r>
              <a:rPr lang="en-US" smtClean="0"/>
              <a:t>Sazonov: Constructing geometries for patient specific modelling</a:t>
            </a:r>
          </a:p>
        </p:txBody>
      </p:sp>
      <p:sp>
        <p:nvSpPr>
          <p:cNvPr id="2970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16688"/>
            <a:ext cx="2133600" cy="476250"/>
          </a:xfrm>
          <a:noFill/>
        </p:spPr>
        <p:txBody>
          <a:bodyPr/>
          <a:lstStyle/>
          <a:p>
            <a:fld id="{8836F877-8C19-40CC-A0EC-FAF9226CB551}" type="slidenum">
              <a:rPr lang="en-US" smtClean="0"/>
              <a:pPr/>
              <a:t>27</a:t>
            </a:fld>
            <a:endParaRPr lang="en-US" smtClean="0"/>
          </a:p>
        </p:txBody>
      </p:sp>
      <p:pic>
        <p:nvPicPr>
          <p:cNvPr id="2970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163" y="1449388"/>
            <a:ext cx="2238375" cy="344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1388" y="1089025"/>
            <a:ext cx="3600450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95850" y="3573463"/>
            <a:ext cx="3100388" cy="226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GB" b="1" kern="0" dirty="0">
                <a:solidFill>
                  <a:srgbClr val="002060"/>
                </a:solidFill>
                <a:latin typeface="Tahoma" pitchFamily="34" charset="0"/>
                <a:ea typeface="+mj-ea"/>
                <a:cs typeface="Tahoma" pitchFamily="34" charset="0"/>
              </a:rPr>
              <a:t>Lymphatic valve segmentation (walls and leaflets)</a:t>
            </a:r>
            <a:endParaRPr lang="en-US" b="1" kern="0" dirty="0">
              <a:solidFill>
                <a:srgbClr val="002060"/>
              </a:solidFill>
              <a:latin typeface="Tahoma" pitchFamily="34" charset="0"/>
              <a:ea typeface="+mj-ea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50CFF9CE-FCAE-4394-9231-635013F47553}" type="datetime1">
              <a:rPr lang="en-US" smtClean="0"/>
              <a:pPr/>
              <a:t>4/16/2014</a:t>
            </a:fld>
            <a:endParaRPr lang="ru-RU" smtClean="0"/>
          </a:p>
        </p:txBody>
      </p:sp>
      <p:sp>
        <p:nvSpPr>
          <p:cNvPr id="3072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76375" y="6316663"/>
            <a:ext cx="6732588" cy="352425"/>
          </a:xfrm>
          <a:noFill/>
        </p:spPr>
        <p:txBody>
          <a:bodyPr/>
          <a:lstStyle/>
          <a:p>
            <a:r>
              <a:rPr lang="en-US" smtClean="0"/>
              <a:t>Sazonov: Constructing geometries for patient specific modelling</a:t>
            </a:r>
            <a:endParaRPr lang="ru-RU" smtClean="0"/>
          </a:p>
        </p:txBody>
      </p:sp>
      <p:sp>
        <p:nvSpPr>
          <p:cNvPr id="3072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ED51BB7-0C6C-4A3B-8999-010125BE49B1}" type="slidenum">
              <a:rPr lang="ru-RU" smtClean="0"/>
              <a:pPr/>
              <a:t>28</a:t>
            </a:fld>
            <a:endParaRPr lang="ru-RU" smtClean="0"/>
          </a:p>
        </p:txBody>
      </p:sp>
      <p:pic>
        <p:nvPicPr>
          <p:cNvPr id="3072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1500" y="549275"/>
            <a:ext cx="1946275" cy="488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5766942">
            <a:off x="452438" y="2073275"/>
            <a:ext cx="5375275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GB" b="1" kern="0" dirty="0">
                <a:solidFill>
                  <a:srgbClr val="002060"/>
                </a:solidFill>
                <a:latin typeface="Tahoma" pitchFamily="34" charset="0"/>
                <a:ea typeface="+mj-ea"/>
                <a:cs typeface="Tahoma" pitchFamily="34" charset="0"/>
              </a:rPr>
              <a:t>Lymphatic valve segmentation (mesh)</a:t>
            </a:r>
            <a:endParaRPr lang="en-US" b="1" kern="0" dirty="0">
              <a:solidFill>
                <a:srgbClr val="002060"/>
              </a:solidFill>
              <a:latin typeface="Tahoma" pitchFamily="34" charset="0"/>
              <a:ea typeface="+mj-ea"/>
              <a:cs typeface="Tahoma" pitchFamily="34" charset="0"/>
            </a:endParaRPr>
          </a:p>
        </p:txBody>
      </p:sp>
      <p:sp>
        <p:nvSpPr>
          <p:cNvPr id="30728" name="TextBox 7"/>
          <p:cNvSpPr txBox="1">
            <a:spLocks noChangeArrowheads="1"/>
          </p:cNvSpPr>
          <p:nvPr/>
        </p:nvSpPr>
        <p:spPr bwMode="auto">
          <a:xfrm>
            <a:off x="358775" y="4437063"/>
            <a:ext cx="194468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Patient-specific geometry</a:t>
            </a:r>
            <a:endParaRPr lang="en-US"/>
          </a:p>
        </p:txBody>
      </p:sp>
      <p:sp>
        <p:nvSpPr>
          <p:cNvPr id="30729" name="TextBox 8"/>
          <p:cNvSpPr txBox="1">
            <a:spLocks noChangeArrowheads="1"/>
          </p:cNvSpPr>
          <p:nvPr/>
        </p:nvSpPr>
        <p:spPr bwMode="auto">
          <a:xfrm>
            <a:off x="5111750" y="5408613"/>
            <a:ext cx="32766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Idealized geometry for numerical modelling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C39F2272-4186-4D8F-887D-DF8449D6FF52}" type="datetime1">
              <a:rPr lang="en-US" smtClean="0"/>
              <a:pPr/>
              <a:t>4/16/2014</a:t>
            </a:fld>
            <a:endParaRPr lang="ru-RU" smtClean="0"/>
          </a:p>
        </p:txBody>
      </p:sp>
      <p:sp>
        <p:nvSpPr>
          <p:cNvPr id="3174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76375" y="6316663"/>
            <a:ext cx="6732588" cy="352425"/>
          </a:xfrm>
          <a:noFill/>
        </p:spPr>
        <p:txBody>
          <a:bodyPr/>
          <a:lstStyle/>
          <a:p>
            <a:r>
              <a:rPr lang="en-US" smtClean="0"/>
              <a:t>Sazonov: Constructing geometries for patient specific modelling</a:t>
            </a:r>
            <a:endParaRPr lang="ru-RU" smtClean="0"/>
          </a:p>
        </p:txBody>
      </p:sp>
      <p:sp>
        <p:nvSpPr>
          <p:cNvPr id="3174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6BE3E79-97ED-42A7-B529-A51E04A2AF57}" type="slidenum">
              <a:rPr lang="ru-RU" smtClean="0"/>
              <a:pPr/>
              <a:t>29</a:t>
            </a:fld>
            <a:endParaRPr lang="ru-RU" smtClean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0" y="0"/>
            <a:ext cx="91440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GB" sz="2800" b="1" kern="0" dirty="0" err="1">
                <a:solidFill>
                  <a:srgbClr val="002060"/>
                </a:solidFill>
                <a:latin typeface="Tahoma" pitchFamily="34" charset="0"/>
                <a:ea typeface="+mj-ea"/>
                <a:cs typeface="Tahoma" pitchFamily="34" charset="0"/>
              </a:rPr>
              <a:t>Skeletonization</a:t>
            </a:r>
            <a:endParaRPr lang="en-US" sz="2800" b="1" kern="0" dirty="0">
              <a:solidFill>
                <a:srgbClr val="002060"/>
              </a:solidFill>
              <a:latin typeface="Tahoma" pitchFamily="34" charset="0"/>
              <a:ea typeface="+mj-ea"/>
              <a:cs typeface="Tahoma" pitchFamily="34" charset="0"/>
            </a:endParaRPr>
          </a:p>
        </p:txBody>
      </p:sp>
      <p:pic>
        <p:nvPicPr>
          <p:cNvPr id="317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3663" y="1268413"/>
            <a:ext cx="4486276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21113"/>
            <a:ext cx="446405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10088" y="1052513"/>
            <a:ext cx="4633912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4365625"/>
            <a:ext cx="4105275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4" name="Rectangle 10"/>
          <p:cNvSpPr>
            <a:spLocks noChangeArrowheads="1"/>
          </p:cNvSpPr>
          <p:nvPr/>
        </p:nvSpPr>
        <p:spPr bwMode="auto">
          <a:xfrm>
            <a:off x="1943708" y="800708"/>
            <a:ext cx="457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err="1"/>
              <a:t>Piccinelli</a:t>
            </a:r>
            <a:r>
              <a:rPr lang="en-US" dirty="0"/>
              <a:t> et al 2009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560" y="5481228"/>
            <a:ext cx="7200800" cy="646331"/>
          </a:xfrm>
          <a:prstGeom prst="rect">
            <a:avLst/>
          </a:prstGeom>
          <a:noFill/>
          <a:ln>
            <a:solidFill>
              <a:srgbClr val="FFCCFF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 smtClean="0"/>
              <a:t>Sazonov, I.A.</a:t>
            </a:r>
            <a:r>
              <a:rPr lang="en-GB" dirty="0" smtClean="0"/>
              <a:t> 1990: Selection of the </a:t>
            </a:r>
            <a:r>
              <a:rPr lang="en-GB" dirty="0" err="1" smtClean="0"/>
              <a:t>centroidal</a:t>
            </a:r>
            <a:r>
              <a:rPr lang="en-GB" dirty="0" smtClean="0"/>
              <a:t> line in curved beams of variable cross section, </a:t>
            </a:r>
            <a:r>
              <a:rPr lang="ru-RU" dirty="0" smtClean="0"/>
              <a:t>Акуст.ж. </a:t>
            </a:r>
            <a:r>
              <a:rPr lang="en-GB" dirty="0" smtClean="0"/>
              <a:t>(</a:t>
            </a:r>
            <a:r>
              <a:rPr lang="en-GB" i="1" dirty="0" err="1" smtClean="0"/>
              <a:t>Acoust</a:t>
            </a:r>
            <a:r>
              <a:rPr lang="en-GB" i="1" dirty="0" smtClean="0"/>
              <a:t>. J</a:t>
            </a:r>
            <a:r>
              <a:rPr lang="en-GB" dirty="0" smtClean="0"/>
              <a:t>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900485EB-E431-436A-83C1-D43482820A18}" type="datetime1">
              <a:rPr lang="en-US" smtClean="0"/>
              <a:pPr/>
              <a:t>4/16/2014</a:t>
            </a:fld>
            <a:endParaRPr lang="ru-RU" smtClean="0"/>
          </a:p>
        </p:txBody>
      </p:sp>
      <p:sp>
        <p:nvSpPr>
          <p:cNvPr id="5123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Sazonov: Constructing geometries for patient specific modelling</a:t>
            </a:r>
            <a:endParaRPr lang="ru-RU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047D3B8-5E42-4393-A96B-F35D3E51DD94}" type="slidenum">
              <a:rPr lang="ru-RU" smtClean="0"/>
              <a:pPr/>
              <a:t>3</a:t>
            </a:fld>
            <a:endParaRPr lang="ru-RU" smtClean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0" y="0"/>
            <a:ext cx="91440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GB" sz="2800" b="1" kern="0" dirty="0">
                <a:solidFill>
                  <a:srgbClr val="002060"/>
                </a:solidFill>
                <a:latin typeface="Tahoma" pitchFamily="34" charset="0"/>
                <a:ea typeface="+mj-ea"/>
                <a:cs typeface="Tahoma" pitchFamily="34" charset="0"/>
              </a:rPr>
              <a:t>Outlines</a:t>
            </a:r>
            <a:endParaRPr lang="en-US" sz="2800" b="1" kern="0" dirty="0">
              <a:solidFill>
                <a:srgbClr val="002060"/>
              </a:solidFill>
              <a:latin typeface="Tahoma" pitchFamily="34" charset="0"/>
              <a:ea typeface="+mj-ea"/>
              <a:cs typeface="Tahoma" pitchFamily="34" charset="0"/>
            </a:endParaRPr>
          </a:p>
        </p:txBody>
      </p:sp>
      <p:sp>
        <p:nvSpPr>
          <p:cNvPr id="5126" name="TextBox 5"/>
          <p:cNvSpPr txBox="1">
            <a:spLocks noChangeArrowheads="1"/>
          </p:cNvSpPr>
          <p:nvPr/>
        </p:nvSpPr>
        <p:spPr bwMode="auto">
          <a:xfrm>
            <a:off x="827088" y="1304925"/>
            <a:ext cx="8005762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AutoNum type="arabicPeriod"/>
            </a:pPr>
            <a:r>
              <a:rPr lang="en-GB" sz="2400"/>
              <a:t>Modified GPF segmentation method (4D example CT)</a:t>
            </a:r>
          </a:p>
          <a:p>
            <a:pPr marL="457200" indent="-457200">
              <a:lnSpc>
                <a:spcPct val="150000"/>
              </a:lnSpc>
              <a:buFontTx/>
              <a:buAutoNum type="arabicPeriod"/>
            </a:pPr>
            <a:r>
              <a:rPr lang="en-GB" sz="2400"/>
              <a:t>Skeletonization</a:t>
            </a:r>
          </a:p>
          <a:p>
            <a:pPr marL="457200" indent="-457200">
              <a:lnSpc>
                <a:spcPct val="150000"/>
              </a:lnSpc>
              <a:buFontTx/>
              <a:buAutoNum type="arabicPeriod"/>
            </a:pPr>
            <a:r>
              <a:rPr lang="en-GB" sz="2400"/>
              <a:t>Meshing issues</a:t>
            </a:r>
          </a:p>
          <a:p>
            <a:pPr marL="457200" indent="-457200">
              <a:lnSpc>
                <a:spcPct val="150000"/>
              </a:lnSpc>
              <a:buFontTx/>
              <a:buAutoNum type="arabicPeriod"/>
            </a:pPr>
            <a:r>
              <a:rPr lang="en-GB" sz="2400"/>
              <a:t>Boundary conditions (1D-3D matching)</a:t>
            </a:r>
          </a:p>
          <a:p>
            <a:pPr marL="457200" indent="-457200">
              <a:lnSpc>
                <a:spcPct val="150000"/>
              </a:lnSpc>
              <a:buFontTx/>
              <a:buAutoNum type="arabicPeriod"/>
            </a:pPr>
            <a:r>
              <a:rPr lang="en-GB" sz="2400"/>
              <a:t>WSS convergence</a:t>
            </a:r>
            <a:endParaRPr lang="en-US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012FCF85-1945-4515-B507-38D3F588AEF7}" type="datetime1">
              <a:rPr lang="en-US" smtClean="0"/>
              <a:pPr/>
              <a:t>4/16/2014</a:t>
            </a:fld>
            <a:endParaRPr lang="ru-RU" smtClean="0"/>
          </a:p>
        </p:txBody>
      </p:sp>
      <p:sp>
        <p:nvSpPr>
          <p:cNvPr id="3277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76375" y="6316663"/>
            <a:ext cx="6732588" cy="352425"/>
          </a:xfrm>
          <a:noFill/>
        </p:spPr>
        <p:txBody>
          <a:bodyPr/>
          <a:lstStyle/>
          <a:p>
            <a:r>
              <a:rPr lang="en-US" smtClean="0"/>
              <a:t>Sazonov: Constructing geometries for patient specific modelling</a:t>
            </a:r>
            <a:endParaRPr lang="ru-RU" smtClean="0"/>
          </a:p>
        </p:txBody>
      </p:sp>
      <p:sp>
        <p:nvSpPr>
          <p:cNvPr id="3277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EC1A4C2-048E-47EC-B0E5-4A0B2E21BAE0}" type="slidenum">
              <a:rPr lang="ru-RU" smtClean="0"/>
              <a:pPr/>
              <a:t>30</a:t>
            </a:fld>
            <a:endParaRPr lang="ru-RU" smtClean="0"/>
          </a:p>
        </p:txBody>
      </p:sp>
      <p:sp>
        <p:nvSpPr>
          <p:cNvPr id="32773" name="Title 1"/>
          <p:cNvSpPr>
            <a:spLocks noGrp="1"/>
          </p:cNvSpPr>
          <p:nvPr>
            <p:ph type="title"/>
          </p:nvPr>
        </p:nvSpPr>
        <p:spPr>
          <a:xfrm>
            <a:off x="0" y="-315913"/>
            <a:ext cx="9144000" cy="900113"/>
          </a:xfrm>
        </p:spPr>
        <p:txBody>
          <a:bodyPr/>
          <a:lstStyle/>
          <a:p>
            <a:pPr eaLnBrk="1" hangingPunct="1"/>
            <a:r>
              <a:rPr lang="en-GB" sz="2800" b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Skeletonization: Voxel thinning</a:t>
            </a:r>
            <a:endParaRPr lang="en-US" sz="2800" b="1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32774" name="Picture 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2875" y="5227638"/>
            <a:ext cx="1868488" cy="252412"/>
          </a:xfrm>
          <a:noFill/>
        </p:spPr>
      </p:pic>
      <p:pic>
        <p:nvPicPr>
          <p:cNvPr id="32775" name="Picture 8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087563" y="1592263"/>
            <a:ext cx="693737" cy="2187575"/>
          </a:xfrm>
          <a:noFill/>
        </p:spPr>
      </p:pic>
      <p:pic>
        <p:nvPicPr>
          <p:cNvPr id="32776" name="Picture 10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527425" y="2487613"/>
            <a:ext cx="695325" cy="2187575"/>
          </a:xfrm>
          <a:noFill/>
        </p:spPr>
      </p:pic>
      <p:pic>
        <p:nvPicPr>
          <p:cNvPr id="32777" name="Picture 8" descr="thinnig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6088" y="876300"/>
            <a:ext cx="1389062" cy="424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8" name="Picture 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6119813" y="5156200"/>
            <a:ext cx="2339975" cy="965200"/>
          </a:xfrm>
          <a:noFill/>
        </p:spPr>
      </p:pic>
      <p:pic>
        <p:nvPicPr>
          <p:cNvPr id="32779" name="Picture 8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5940425" y="5948363"/>
            <a:ext cx="2387600" cy="368300"/>
          </a:xfrm>
          <a:noFill/>
        </p:spPr>
      </p:pic>
      <p:pic>
        <p:nvPicPr>
          <p:cNvPr id="32780" name="Рисунок 16" descr="yeo_thin_final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27575" y="1023938"/>
            <a:ext cx="1249363" cy="373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1" name="Рисунок 17" descr="yeo_thin_smooth_crop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11900" y="987425"/>
            <a:ext cx="1247775" cy="373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82" name="Text Box 12"/>
          <p:cNvSpPr txBox="1">
            <a:spLocks noChangeArrowheads="1"/>
          </p:cNvSpPr>
          <p:nvPr/>
        </p:nvSpPr>
        <p:spPr bwMode="auto">
          <a:xfrm>
            <a:off x="142875" y="5480050"/>
            <a:ext cx="4824413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/>
              <a:t>1. Lee et all 1991: Winding and Euler numbers for 2d and 3d images. </a:t>
            </a:r>
            <a:r>
              <a:rPr lang="en-US" sz="1200" i="1"/>
              <a:t>Computer Vision</a:t>
            </a:r>
          </a:p>
          <a:p>
            <a:r>
              <a:rPr lang="en-US" sz="1200"/>
              <a:t>2. Huang et all 2009: On coincide 3d simple point characterizations: a marching cubes paradigm. </a:t>
            </a:r>
            <a:r>
              <a:rPr lang="en-US" sz="1200" i="1"/>
              <a:t>IEEE Transaction on Medical Imaging</a:t>
            </a:r>
            <a:endParaRPr lang="en-US" sz="1200"/>
          </a:p>
        </p:txBody>
      </p:sp>
      <p:sp>
        <p:nvSpPr>
          <p:cNvPr id="32783" name="Text Box 158"/>
          <p:cNvSpPr txBox="1">
            <a:spLocks noChangeArrowheads="1"/>
          </p:cNvSpPr>
          <p:nvPr/>
        </p:nvSpPr>
        <p:spPr bwMode="auto">
          <a:xfrm>
            <a:off x="6227763" y="4832350"/>
            <a:ext cx="20812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400"/>
              <a:t>Line smoothing method </a:t>
            </a:r>
          </a:p>
        </p:txBody>
      </p:sp>
      <p:sp>
        <p:nvSpPr>
          <p:cNvPr id="32784" name="TextBox 22"/>
          <p:cNvSpPr txBox="1">
            <a:spLocks noChangeArrowheads="1"/>
          </p:cNvSpPr>
          <p:nvPr/>
        </p:nvSpPr>
        <p:spPr bwMode="auto">
          <a:xfrm>
            <a:off x="250825" y="476250"/>
            <a:ext cx="1784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Voxel thinning</a:t>
            </a:r>
            <a:endParaRPr lang="en-US"/>
          </a:p>
        </p:txBody>
      </p:sp>
      <p:sp>
        <p:nvSpPr>
          <p:cNvPr id="32785" name="TextBox 23"/>
          <p:cNvSpPr txBox="1">
            <a:spLocks noChangeArrowheads="1"/>
          </p:cNvSpPr>
          <p:nvPr/>
        </p:nvSpPr>
        <p:spPr bwMode="auto">
          <a:xfrm>
            <a:off x="4162425" y="439738"/>
            <a:ext cx="35782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Line analysing and smoothing</a:t>
            </a:r>
            <a:endParaRPr lang="en-US"/>
          </a:p>
        </p:txBody>
      </p:sp>
      <p:sp>
        <p:nvSpPr>
          <p:cNvPr id="32786" name="TextBox 24"/>
          <p:cNvSpPr txBox="1">
            <a:spLocks noChangeArrowheads="1"/>
          </p:cNvSpPr>
          <p:nvPr/>
        </p:nvSpPr>
        <p:spPr bwMode="auto">
          <a:xfrm>
            <a:off x="1800225" y="1160463"/>
            <a:ext cx="23637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Standard approach</a:t>
            </a:r>
            <a:endParaRPr lang="en-US"/>
          </a:p>
        </p:txBody>
      </p:sp>
      <p:sp>
        <p:nvSpPr>
          <p:cNvPr id="32787" name="TextBox 25"/>
          <p:cNvSpPr txBox="1">
            <a:spLocks noChangeArrowheads="1"/>
          </p:cNvSpPr>
          <p:nvPr/>
        </p:nvSpPr>
        <p:spPr bwMode="auto">
          <a:xfrm>
            <a:off x="2713038" y="4792663"/>
            <a:ext cx="17510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Our approach</a:t>
            </a:r>
            <a:endParaRPr lang="en-US"/>
          </a:p>
        </p:txBody>
      </p:sp>
      <p:pic>
        <p:nvPicPr>
          <p:cNvPr id="32788" name="Picture 2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700338" y="1519238"/>
            <a:ext cx="549275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9" name="Picture 2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095625" y="3424238"/>
            <a:ext cx="574675" cy="139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39B000BF-5AE2-4B61-98E5-4846D323A4EF}" type="datetime1">
              <a:rPr lang="en-US" smtClean="0"/>
              <a:pPr/>
              <a:t>4/16/2014</a:t>
            </a:fld>
            <a:endParaRPr lang="ru-RU" smtClean="0"/>
          </a:p>
        </p:txBody>
      </p:sp>
      <p:sp>
        <p:nvSpPr>
          <p:cNvPr id="3379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76375" y="6316663"/>
            <a:ext cx="6732588" cy="352425"/>
          </a:xfrm>
          <a:noFill/>
        </p:spPr>
        <p:txBody>
          <a:bodyPr/>
          <a:lstStyle/>
          <a:p>
            <a:r>
              <a:rPr lang="en-US" smtClean="0"/>
              <a:t>Sazonov: Constructing geometries for patient specific modelling</a:t>
            </a:r>
            <a:endParaRPr lang="ru-RU" smtClean="0"/>
          </a:p>
        </p:txBody>
      </p:sp>
      <p:sp>
        <p:nvSpPr>
          <p:cNvPr id="3379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DA4BC17-8E1D-453C-B3A8-EDBE70FD05E2}" type="slidenum">
              <a:rPr lang="ru-RU" smtClean="0"/>
              <a:pPr/>
              <a:t>31</a:t>
            </a:fld>
            <a:endParaRPr lang="ru-RU" smtClean="0"/>
          </a:p>
        </p:txBody>
      </p:sp>
      <p:sp>
        <p:nvSpPr>
          <p:cNvPr id="3379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5175"/>
          </a:xfrm>
        </p:spPr>
        <p:txBody>
          <a:bodyPr/>
          <a:lstStyle/>
          <a:p>
            <a:pPr eaLnBrk="1" hangingPunct="1"/>
            <a:r>
              <a:rPr lang="en-US" sz="2800" b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Meshing: Mesh requirements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57200" y="836613"/>
            <a:ext cx="4762500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80000"/>
              </a:lnSpc>
              <a:spcAft>
                <a:spcPts val="4200"/>
              </a:spcAft>
              <a:buFontTx/>
              <a:buAutoNum type="arabicPeriod"/>
              <a:defRPr/>
            </a:pPr>
            <a:r>
              <a:rPr lang="en-US" sz="2000" kern="0" dirty="0">
                <a:latin typeface="Calibri" pitchFamily="34" charset="0"/>
                <a:cs typeface="Tahoma" pitchFamily="34" charset="0"/>
              </a:rPr>
              <a:t>Elements of surface and volume mesh should have a proper size</a:t>
            </a:r>
          </a:p>
          <a:p>
            <a:pPr marL="457200" indent="-457200">
              <a:lnSpc>
                <a:spcPct val="80000"/>
              </a:lnSpc>
              <a:spcAft>
                <a:spcPts val="4200"/>
              </a:spcAft>
              <a:buFontTx/>
              <a:buAutoNum type="arabicPeriod"/>
              <a:defRPr/>
            </a:pPr>
            <a:r>
              <a:rPr lang="en-US" sz="2000" kern="0" dirty="0">
                <a:solidFill>
                  <a:srgbClr val="003366"/>
                </a:solidFill>
                <a:latin typeface="Calibri" pitchFamily="34" charset="0"/>
                <a:cs typeface="Tahoma" pitchFamily="34" charset="0"/>
              </a:rPr>
              <a:t>Elements of surface and volume mesh should have a quality: aspect ratio should not be too small</a:t>
            </a:r>
          </a:p>
          <a:p>
            <a:pPr marL="457200" indent="-457200">
              <a:lnSpc>
                <a:spcPct val="80000"/>
              </a:lnSpc>
              <a:spcAft>
                <a:spcPts val="4200"/>
              </a:spcAft>
              <a:buFontTx/>
              <a:buAutoNum type="arabicPeriod"/>
              <a:defRPr/>
            </a:pPr>
            <a:r>
              <a:rPr lang="en-US" sz="2000" kern="0" dirty="0">
                <a:latin typeface="Calibri" pitchFamily="34" charset="0"/>
                <a:cs typeface="Tahoma" pitchFamily="34" charset="0"/>
              </a:rPr>
              <a:t>Plane inlets and outlets should be properly defined. They should be directed normally to the blood vessel axis</a:t>
            </a:r>
          </a:p>
          <a:p>
            <a:pPr marL="457200" indent="-457200">
              <a:lnSpc>
                <a:spcPct val="80000"/>
              </a:lnSpc>
              <a:spcAft>
                <a:spcPts val="4200"/>
              </a:spcAft>
              <a:buFontTx/>
              <a:buAutoNum type="arabicPeriod"/>
              <a:defRPr/>
            </a:pPr>
            <a:r>
              <a:rPr lang="en-US" sz="2000" kern="0" dirty="0">
                <a:solidFill>
                  <a:srgbClr val="003366"/>
                </a:solidFill>
                <a:latin typeface="Calibri" pitchFamily="34" charset="0"/>
                <a:cs typeface="Tahoma" pitchFamily="34" charset="0"/>
              </a:rPr>
              <a:t>Boundary layer near-wall mesh: short edges of </a:t>
            </a:r>
            <a:r>
              <a:rPr lang="en-US" sz="2000" kern="0" dirty="0" err="1">
                <a:solidFill>
                  <a:srgbClr val="003366"/>
                </a:solidFill>
                <a:latin typeface="Calibri" pitchFamily="34" charset="0"/>
                <a:cs typeface="Tahoma" pitchFamily="34" charset="0"/>
              </a:rPr>
              <a:t>tetrahedra</a:t>
            </a:r>
            <a:r>
              <a:rPr lang="en-US" sz="2000" kern="0" dirty="0">
                <a:solidFill>
                  <a:srgbClr val="003366"/>
                </a:solidFill>
                <a:latin typeface="Calibri" pitchFamily="34" charset="0"/>
                <a:cs typeface="Tahoma" pitchFamily="34" charset="0"/>
              </a:rPr>
              <a:t> are normal to the wall, they are much shorter than the element size in the volume </a:t>
            </a:r>
          </a:p>
        </p:txBody>
      </p:sp>
      <p:grpSp>
        <p:nvGrpSpPr>
          <p:cNvPr id="33799" name="Group 6"/>
          <p:cNvGrpSpPr>
            <a:grpSpLocks/>
          </p:cNvGrpSpPr>
          <p:nvPr/>
        </p:nvGrpSpPr>
        <p:grpSpPr bwMode="auto">
          <a:xfrm>
            <a:off x="5508625" y="765175"/>
            <a:ext cx="3024188" cy="804863"/>
            <a:chOff x="2457450" y="2865438"/>
            <a:chExt cx="4229100" cy="1127126"/>
          </a:xfrm>
        </p:grpSpPr>
        <p:sp>
          <p:nvSpPr>
            <p:cNvPr id="33813" name="Freeform 6"/>
            <p:cNvSpPr>
              <a:spLocks noEditPoints="1"/>
            </p:cNvSpPr>
            <p:nvPr/>
          </p:nvSpPr>
          <p:spPr bwMode="auto">
            <a:xfrm>
              <a:off x="2457450" y="2865438"/>
              <a:ext cx="649288" cy="566738"/>
            </a:xfrm>
            <a:custGeom>
              <a:avLst/>
              <a:gdLst>
                <a:gd name="T0" fmla="*/ 2147483647 w 108"/>
                <a:gd name="T1" fmla="*/ 2147483647 h 94"/>
                <a:gd name="T2" fmla="*/ 2147483647 w 108"/>
                <a:gd name="T3" fmla="*/ 2147483647 h 94"/>
                <a:gd name="T4" fmla="*/ 2147483647 w 108"/>
                <a:gd name="T5" fmla="*/ 2147483647 h 94"/>
                <a:gd name="T6" fmla="*/ 2147483647 w 108"/>
                <a:gd name="T7" fmla="*/ 2147483647 h 94"/>
                <a:gd name="T8" fmla="*/ 2147483647 w 108"/>
                <a:gd name="T9" fmla="*/ 2147483647 h 94"/>
                <a:gd name="T10" fmla="*/ 2147483647 w 108"/>
                <a:gd name="T11" fmla="*/ 2147483647 h 94"/>
                <a:gd name="T12" fmla="*/ 0 w 108"/>
                <a:gd name="T13" fmla="*/ 2147483647 h 94"/>
                <a:gd name="T14" fmla="*/ 2147483647 w 108"/>
                <a:gd name="T15" fmla="*/ 2147483647 h 94"/>
                <a:gd name="T16" fmla="*/ 2147483647 w 108"/>
                <a:gd name="T17" fmla="*/ 2147483647 h 94"/>
                <a:gd name="T18" fmla="*/ 2147483647 w 108"/>
                <a:gd name="T19" fmla="*/ 2147483647 h 94"/>
                <a:gd name="T20" fmla="*/ 2147483647 w 108"/>
                <a:gd name="T21" fmla="*/ 2147483647 h 94"/>
                <a:gd name="T22" fmla="*/ 2147483647 w 108"/>
                <a:gd name="T23" fmla="*/ 2147483647 h 94"/>
                <a:gd name="T24" fmla="*/ 2147483647 w 108"/>
                <a:gd name="T25" fmla="*/ 2147483647 h 94"/>
                <a:gd name="T26" fmla="*/ 2147483647 w 108"/>
                <a:gd name="T27" fmla="*/ 2147483647 h 94"/>
                <a:gd name="T28" fmla="*/ 2147483647 w 108"/>
                <a:gd name="T29" fmla="*/ 2147483647 h 94"/>
                <a:gd name="T30" fmla="*/ 2147483647 w 108"/>
                <a:gd name="T31" fmla="*/ 2147483647 h 94"/>
                <a:gd name="T32" fmla="*/ 2147483647 w 108"/>
                <a:gd name="T33" fmla="*/ 0 h 94"/>
                <a:gd name="T34" fmla="*/ 2147483647 w 108"/>
                <a:gd name="T35" fmla="*/ 2147483647 h 94"/>
                <a:gd name="T36" fmla="*/ 2147483647 w 108"/>
                <a:gd name="T37" fmla="*/ 2147483647 h 94"/>
                <a:gd name="T38" fmla="*/ 2147483647 w 108"/>
                <a:gd name="T39" fmla="*/ 2147483647 h 94"/>
                <a:gd name="T40" fmla="*/ 2147483647 w 108"/>
                <a:gd name="T41" fmla="*/ 2147483647 h 94"/>
                <a:gd name="T42" fmla="*/ 2147483647 w 108"/>
                <a:gd name="T43" fmla="*/ 2147483647 h 94"/>
                <a:gd name="T44" fmla="*/ 2147483647 w 108"/>
                <a:gd name="T45" fmla="*/ 2147483647 h 94"/>
                <a:gd name="T46" fmla="*/ 2147483647 w 108"/>
                <a:gd name="T47" fmla="*/ 2147483647 h 94"/>
                <a:gd name="T48" fmla="*/ 2147483647 w 108"/>
                <a:gd name="T49" fmla="*/ 2147483647 h 94"/>
                <a:gd name="T50" fmla="*/ 2147483647 w 108"/>
                <a:gd name="T51" fmla="*/ 2147483647 h 94"/>
                <a:gd name="T52" fmla="*/ 2147483647 w 108"/>
                <a:gd name="T53" fmla="*/ 2147483647 h 94"/>
                <a:gd name="T54" fmla="*/ 2147483647 w 108"/>
                <a:gd name="T55" fmla="*/ 2147483647 h 94"/>
                <a:gd name="T56" fmla="*/ 2147483647 w 108"/>
                <a:gd name="T57" fmla="*/ 2147483647 h 94"/>
                <a:gd name="T58" fmla="*/ 2147483647 w 108"/>
                <a:gd name="T59" fmla="*/ 2147483647 h 9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08"/>
                <a:gd name="T91" fmla="*/ 0 h 94"/>
                <a:gd name="T92" fmla="*/ 108 w 108"/>
                <a:gd name="T93" fmla="*/ 94 h 94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08" h="94">
                  <a:moveTo>
                    <a:pt x="107" y="94"/>
                  </a:moveTo>
                  <a:lnTo>
                    <a:pt x="1" y="94"/>
                  </a:lnTo>
                  <a:lnTo>
                    <a:pt x="1" y="92"/>
                  </a:lnTo>
                  <a:lnTo>
                    <a:pt x="107" y="92"/>
                  </a:lnTo>
                  <a:lnTo>
                    <a:pt x="107" y="94"/>
                  </a:lnTo>
                  <a:close/>
                  <a:moveTo>
                    <a:pt x="1" y="94"/>
                  </a:moveTo>
                  <a:lnTo>
                    <a:pt x="0" y="94"/>
                  </a:lnTo>
                  <a:lnTo>
                    <a:pt x="1" y="93"/>
                  </a:lnTo>
                  <a:lnTo>
                    <a:pt x="1" y="94"/>
                  </a:lnTo>
                  <a:close/>
                  <a:moveTo>
                    <a:pt x="1" y="93"/>
                  </a:moveTo>
                  <a:lnTo>
                    <a:pt x="53" y="1"/>
                  </a:lnTo>
                  <a:lnTo>
                    <a:pt x="55" y="2"/>
                  </a:lnTo>
                  <a:lnTo>
                    <a:pt x="2" y="93"/>
                  </a:lnTo>
                  <a:lnTo>
                    <a:pt x="1" y="93"/>
                  </a:lnTo>
                  <a:close/>
                  <a:moveTo>
                    <a:pt x="53" y="1"/>
                  </a:moveTo>
                  <a:lnTo>
                    <a:pt x="54" y="0"/>
                  </a:lnTo>
                  <a:lnTo>
                    <a:pt x="55" y="1"/>
                  </a:lnTo>
                  <a:lnTo>
                    <a:pt x="54" y="1"/>
                  </a:lnTo>
                  <a:lnTo>
                    <a:pt x="53" y="1"/>
                  </a:lnTo>
                  <a:close/>
                  <a:moveTo>
                    <a:pt x="55" y="1"/>
                  </a:moveTo>
                  <a:lnTo>
                    <a:pt x="108" y="93"/>
                  </a:lnTo>
                  <a:lnTo>
                    <a:pt x="106" y="93"/>
                  </a:lnTo>
                  <a:lnTo>
                    <a:pt x="53" y="2"/>
                  </a:lnTo>
                  <a:lnTo>
                    <a:pt x="55" y="1"/>
                  </a:lnTo>
                  <a:close/>
                  <a:moveTo>
                    <a:pt x="108" y="93"/>
                  </a:moveTo>
                  <a:lnTo>
                    <a:pt x="108" y="94"/>
                  </a:lnTo>
                  <a:lnTo>
                    <a:pt x="107" y="94"/>
                  </a:lnTo>
                  <a:lnTo>
                    <a:pt x="107" y="93"/>
                  </a:lnTo>
                  <a:lnTo>
                    <a:pt x="108" y="93"/>
                  </a:lnTo>
                  <a:close/>
                </a:path>
              </a:pathLst>
            </a:custGeom>
            <a:solidFill>
              <a:srgbClr val="340D71"/>
            </a:solidFill>
            <a:ln w="9525">
              <a:solidFill>
                <a:srgbClr val="004D9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14" name="Freeform 7"/>
            <p:cNvSpPr>
              <a:spLocks noEditPoints="1"/>
            </p:cNvSpPr>
            <p:nvPr/>
          </p:nvSpPr>
          <p:spPr bwMode="auto">
            <a:xfrm>
              <a:off x="2457450" y="3419476"/>
              <a:ext cx="649288" cy="566738"/>
            </a:xfrm>
            <a:custGeom>
              <a:avLst/>
              <a:gdLst>
                <a:gd name="T0" fmla="*/ 2147483647 w 108"/>
                <a:gd name="T1" fmla="*/ 2147483647 h 94"/>
                <a:gd name="T2" fmla="*/ 2147483647 w 108"/>
                <a:gd name="T3" fmla="*/ 2147483647 h 94"/>
                <a:gd name="T4" fmla="*/ 2147483647 w 108"/>
                <a:gd name="T5" fmla="*/ 0 h 94"/>
                <a:gd name="T6" fmla="*/ 2147483647 w 108"/>
                <a:gd name="T7" fmla="*/ 0 h 94"/>
                <a:gd name="T8" fmla="*/ 2147483647 w 108"/>
                <a:gd name="T9" fmla="*/ 2147483647 h 94"/>
                <a:gd name="T10" fmla="*/ 2147483647 w 108"/>
                <a:gd name="T11" fmla="*/ 2147483647 h 94"/>
                <a:gd name="T12" fmla="*/ 0 w 108"/>
                <a:gd name="T13" fmla="*/ 0 h 94"/>
                <a:gd name="T14" fmla="*/ 2147483647 w 108"/>
                <a:gd name="T15" fmla="*/ 0 h 94"/>
                <a:gd name="T16" fmla="*/ 2147483647 w 108"/>
                <a:gd name="T17" fmla="*/ 2147483647 h 94"/>
                <a:gd name="T18" fmla="*/ 2147483647 w 108"/>
                <a:gd name="T19" fmla="*/ 2147483647 h 94"/>
                <a:gd name="T20" fmla="*/ 2147483647 w 108"/>
                <a:gd name="T21" fmla="*/ 2147483647 h 94"/>
                <a:gd name="T22" fmla="*/ 2147483647 w 108"/>
                <a:gd name="T23" fmla="*/ 2147483647 h 94"/>
                <a:gd name="T24" fmla="*/ 2147483647 w 108"/>
                <a:gd name="T25" fmla="*/ 2147483647 h 94"/>
                <a:gd name="T26" fmla="*/ 2147483647 w 108"/>
                <a:gd name="T27" fmla="*/ 2147483647 h 94"/>
                <a:gd name="T28" fmla="*/ 2147483647 w 108"/>
                <a:gd name="T29" fmla="*/ 2147483647 h 94"/>
                <a:gd name="T30" fmla="*/ 2147483647 w 108"/>
                <a:gd name="T31" fmla="*/ 2147483647 h 94"/>
                <a:gd name="T32" fmla="*/ 2147483647 w 108"/>
                <a:gd name="T33" fmla="*/ 2147483647 h 94"/>
                <a:gd name="T34" fmla="*/ 2147483647 w 108"/>
                <a:gd name="T35" fmla="*/ 2147483647 h 94"/>
                <a:gd name="T36" fmla="*/ 2147483647 w 108"/>
                <a:gd name="T37" fmla="*/ 2147483647 h 94"/>
                <a:gd name="T38" fmla="*/ 2147483647 w 108"/>
                <a:gd name="T39" fmla="*/ 2147483647 h 94"/>
                <a:gd name="T40" fmla="*/ 2147483647 w 108"/>
                <a:gd name="T41" fmla="*/ 2147483647 h 94"/>
                <a:gd name="T42" fmla="*/ 2147483647 w 108"/>
                <a:gd name="T43" fmla="*/ 2147483647 h 94"/>
                <a:gd name="T44" fmla="*/ 2147483647 w 108"/>
                <a:gd name="T45" fmla="*/ 2147483647 h 94"/>
                <a:gd name="T46" fmla="*/ 2147483647 w 108"/>
                <a:gd name="T47" fmla="*/ 2147483647 h 94"/>
                <a:gd name="T48" fmla="*/ 2147483647 w 108"/>
                <a:gd name="T49" fmla="*/ 0 h 94"/>
                <a:gd name="T50" fmla="*/ 2147483647 w 108"/>
                <a:gd name="T51" fmla="*/ 0 h 94"/>
                <a:gd name="T52" fmla="*/ 2147483647 w 108"/>
                <a:gd name="T53" fmla="*/ 2147483647 h 94"/>
                <a:gd name="T54" fmla="*/ 2147483647 w 108"/>
                <a:gd name="T55" fmla="*/ 2147483647 h 94"/>
                <a:gd name="T56" fmla="*/ 2147483647 w 108"/>
                <a:gd name="T57" fmla="*/ 0 h 9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08"/>
                <a:gd name="T88" fmla="*/ 0 h 94"/>
                <a:gd name="T89" fmla="*/ 108 w 108"/>
                <a:gd name="T90" fmla="*/ 94 h 9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08" h="94">
                  <a:moveTo>
                    <a:pt x="107" y="2"/>
                  </a:moveTo>
                  <a:lnTo>
                    <a:pt x="1" y="2"/>
                  </a:lnTo>
                  <a:lnTo>
                    <a:pt x="1" y="0"/>
                  </a:lnTo>
                  <a:lnTo>
                    <a:pt x="107" y="0"/>
                  </a:lnTo>
                  <a:lnTo>
                    <a:pt x="107" y="2"/>
                  </a:lnTo>
                  <a:close/>
                  <a:moveTo>
                    <a:pt x="1" y="1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close/>
                  <a:moveTo>
                    <a:pt x="2" y="1"/>
                  </a:moveTo>
                  <a:lnTo>
                    <a:pt x="55" y="92"/>
                  </a:lnTo>
                  <a:lnTo>
                    <a:pt x="53" y="93"/>
                  </a:lnTo>
                  <a:lnTo>
                    <a:pt x="1" y="1"/>
                  </a:lnTo>
                  <a:lnTo>
                    <a:pt x="2" y="1"/>
                  </a:lnTo>
                  <a:close/>
                  <a:moveTo>
                    <a:pt x="55" y="93"/>
                  </a:moveTo>
                  <a:lnTo>
                    <a:pt x="54" y="94"/>
                  </a:lnTo>
                  <a:lnTo>
                    <a:pt x="53" y="93"/>
                  </a:lnTo>
                  <a:lnTo>
                    <a:pt x="54" y="93"/>
                  </a:lnTo>
                  <a:lnTo>
                    <a:pt x="55" y="93"/>
                  </a:lnTo>
                  <a:close/>
                  <a:moveTo>
                    <a:pt x="53" y="92"/>
                  </a:moveTo>
                  <a:lnTo>
                    <a:pt x="106" y="1"/>
                  </a:lnTo>
                  <a:lnTo>
                    <a:pt x="108" y="1"/>
                  </a:lnTo>
                  <a:lnTo>
                    <a:pt x="55" y="93"/>
                  </a:lnTo>
                  <a:lnTo>
                    <a:pt x="53" y="92"/>
                  </a:lnTo>
                  <a:close/>
                  <a:moveTo>
                    <a:pt x="107" y="0"/>
                  </a:moveTo>
                  <a:lnTo>
                    <a:pt x="108" y="0"/>
                  </a:lnTo>
                  <a:lnTo>
                    <a:pt x="108" y="1"/>
                  </a:lnTo>
                  <a:lnTo>
                    <a:pt x="107" y="1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rgbClr val="340D71"/>
            </a:solidFill>
            <a:ln w="9525">
              <a:solidFill>
                <a:srgbClr val="004D9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15" name="Freeform 8"/>
            <p:cNvSpPr>
              <a:spLocks noEditPoints="1"/>
            </p:cNvSpPr>
            <p:nvPr/>
          </p:nvSpPr>
          <p:spPr bwMode="auto">
            <a:xfrm>
              <a:off x="3094038" y="2865438"/>
              <a:ext cx="649288" cy="566738"/>
            </a:xfrm>
            <a:custGeom>
              <a:avLst/>
              <a:gdLst>
                <a:gd name="T0" fmla="*/ 2147483647 w 108"/>
                <a:gd name="T1" fmla="*/ 2147483647 h 94"/>
                <a:gd name="T2" fmla="*/ 2147483647 w 108"/>
                <a:gd name="T3" fmla="*/ 2147483647 h 94"/>
                <a:gd name="T4" fmla="*/ 2147483647 w 108"/>
                <a:gd name="T5" fmla="*/ 2147483647 h 94"/>
                <a:gd name="T6" fmla="*/ 2147483647 w 108"/>
                <a:gd name="T7" fmla="*/ 2147483647 h 94"/>
                <a:gd name="T8" fmla="*/ 2147483647 w 108"/>
                <a:gd name="T9" fmla="*/ 2147483647 h 94"/>
                <a:gd name="T10" fmla="*/ 2147483647 w 108"/>
                <a:gd name="T11" fmla="*/ 2147483647 h 94"/>
                <a:gd name="T12" fmla="*/ 2147483647 w 108"/>
                <a:gd name="T13" fmla="*/ 2147483647 h 94"/>
                <a:gd name="T14" fmla="*/ 2147483647 w 108"/>
                <a:gd name="T15" fmla="*/ 2147483647 h 94"/>
                <a:gd name="T16" fmla="*/ 2147483647 w 108"/>
                <a:gd name="T17" fmla="*/ 2147483647 h 94"/>
                <a:gd name="T18" fmla="*/ 2147483647 w 108"/>
                <a:gd name="T19" fmla="*/ 2147483647 h 94"/>
                <a:gd name="T20" fmla="*/ 2147483647 w 108"/>
                <a:gd name="T21" fmla="*/ 2147483647 h 94"/>
                <a:gd name="T22" fmla="*/ 2147483647 w 108"/>
                <a:gd name="T23" fmla="*/ 2147483647 h 94"/>
                <a:gd name="T24" fmla="*/ 2147483647 w 108"/>
                <a:gd name="T25" fmla="*/ 2147483647 h 94"/>
                <a:gd name="T26" fmla="*/ 2147483647 w 108"/>
                <a:gd name="T27" fmla="*/ 2147483647 h 94"/>
                <a:gd name="T28" fmla="*/ 2147483647 w 108"/>
                <a:gd name="T29" fmla="*/ 2147483647 h 94"/>
                <a:gd name="T30" fmla="*/ 2147483647 w 108"/>
                <a:gd name="T31" fmla="*/ 0 h 94"/>
                <a:gd name="T32" fmla="*/ 2147483647 w 108"/>
                <a:gd name="T33" fmla="*/ 2147483647 h 94"/>
                <a:gd name="T34" fmla="*/ 2147483647 w 108"/>
                <a:gd name="T35" fmla="*/ 2147483647 h 94"/>
                <a:gd name="T36" fmla="*/ 2147483647 w 108"/>
                <a:gd name="T37" fmla="*/ 2147483647 h 94"/>
                <a:gd name="T38" fmla="*/ 2147483647 w 108"/>
                <a:gd name="T39" fmla="*/ 2147483647 h 94"/>
                <a:gd name="T40" fmla="*/ 2147483647 w 108"/>
                <a:gd name="T41" fmla="*/ 2147483647 h 94"/>
                <a:gd name="T42" fmla="*/ 0 w 108"/>
                <a:gd name="T43" fmla="*/ 2147483647 h 94"/>
                <a:gd name="T44" fmla="*/ 2147483647 w 108"/>
                <a:gd name="T45" fmla="*/ 2147483647 h 94"/>
                <a:gd name="T46" fmla="*/ 2147483647 w 108"/>
                <a:gd name="T47" fmla="*/ 2147483647 h 94"/>
                <a:gd name="T48" fmla="*/ 2147483647 w 108"/>
                <a:gd name="T49" fmla="*/ 2147483647 h 94"/>
                <a:gd name="T50" fmla="*/ 0 w 108"/>
                <a:gd name="T51" fmla="*/ 2147483647 h 94"/>
                <a:gd name="T52" fmla="*/ 0 w 108"/>
                <a:gd name="T53" fmla="*/ 2147483647 h 94"/>
                <a:gd name="T54" fmla="*/ 2147483647 w 108"/>
                <a:gd name="T55" fmla="*/ 2147483647 h 94"/>
                <a:gd name="T56" fmla="*/ 2147483647 w 108"/>
                <a:gd name="T57" fmla="*/ 2147483647 h 9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08"/>
                <a:gd name="T88" fmla="*/ 0 h 94"/>
                <a:gd name="T89" fmla="*/ 108 w 108"/>
                <a:gd name="T90" fmla="*/ 94 h 9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08" h="94">
                  <a:moveTo>
                    <a:pt x="1" y="92"/>
                  </a:moveTo>
                  <a:lnTo>
                    <a:pt x="107" y="92"/>
                  </a:lnTo>
                  <a:lnTo>
                    <a:pt x="107" y="94"/>
                  </a:lnTo>
                  <a:lnTo>
                    <a:pt x="1" y="94"/>
                  </a:lnTo>
                  <a:lnTo>
                    <a:pt x="1" y="92"/>
                  </a:lnTo>
                  <a:close/>
                  <a:moveTo>
                    <a:pt x="107" y="93"/>
                  </a:moveTo>
                  <a:lnTo>
                    <a:pt x="108" y="94"/>
                  </a:lnTo>
                  <a:lnTo>
                    <a:pt x="107" y="94"/>
                  </a:lnTo>
                  <a:lnTo>
                    <a:pt x="107" y="93"/>
                  </a:lnTo>
                  <a:close/>
                  <a:moveTo>
                    <a:pt x="106" y="93"/>
                  </a:moveTo>
                  <a:lnTo>
                    <a:pt x="53" y="2"/>
                  </a:lnTo>
                  <a:lnTo>
                    <a:pt x="54" y="1"/>
                  </a:lnTo>
                  <a:lnTo>
                    <a:pt x="107" y="93"/>
                  </a:lnTo>
                  <a:lnTo>
                    <a:pt x="106" y="93"/>
                  </a:lnTo>
                  <a:close/>
                  <a:moveTo>
                    <a:pt x="53" y="1"/>
                  </a:moveTo>
                  <a:lnTo>
                    <a:pt x="54" y="0"/>
                  </a:lnTo>
                  <a:lnTo>
                    <a:pt x="54" y="1"/>
                  </a:lnTo>
                  <a:lnTo>
                    <a:pt x="53" y="1"/>
                  </a:lnTo>
                  <a:close/>
                  <a:moveTo>
                    <a:pt x="54" y="2"/>
                  </a:moveTo>
                  <a:lnTo>
                    <a:pt x="2" y="93"/>
                  </a:lnTo>
                  <a:lnTo>
                    <a:pt x="0" y="93"/>
                  </a:lnTo>
                  <a:lnTo>
                    <a:pt x="53" y="1"/>
                  </a:lnTo>
                  <a:lnTo>
                    <a:pt x="54" y="2"/>
                  </a:lnTo>
                  <a:close/>
                  <a:moveTo>
                    <a:pt x="1" y="94"/>
                  </a:moveTo>
                  <a:lnTo>
                    <a:pt x="0" y="94"/>
                  </a:lnTo>
                  <a:lnTo>
                    <a:pt x="0" y="93"/>
                  </a:lnTo>
                  <a:lnTo>
                    <a:pt x="1" y="93"/>
                  </a:lnTo>
                  <a:lnTo>
                    <a:pt x="1" y="94"/>
                  </a:lnTo>
                  <a:close/>
                </a:path>
              </a:pathLst>
            </a:custGeom>
            <a:solidFill>
              <a:srgbClr val="340D71"/>
            </a:solidFill>
            <a:ln w="9525">
              <a:solidFill>
                <a:srgbClr val="004D9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16" name="Freeform 9"/>
            <p:cNvSpPr>
              <a:spLocks noEditPoints="1"/>
            </p:cNvSpPr>
            <p:nvPr/>
          </p:nvSpPr>
          <p:spPr bwMode="auto">
            <a:xfrm>
              <a:off x="3094038" y="3419476"/>
              <a:ext cx="649288" cy="566738"/>
            </a:xfrm>
            <a:custGeom>
              <a:avLst/>
              <a:gdLst>
                <a:gd name="T0" fmla="*/ 2147483647 w 108"/>
                <a:gd name="T1" fmla="*/ 0 h 94"/>
                <a:gd name="T2" fmla="*/ 2147483647 w 108"/>
                <a:gd name="T3" fmla="*/ 0 h 94"/>
                <a:gd name="T4" fmla="*/ 2147483647 w 108"/>
                <a:gd name="T5" fmla="*/ 2147483647 h 94"/>
                <a:gd name="T6" fmla="*/ 2147483647 w 108"/>
                <a:gd name="T7" fmla="*/ 2147483647 h 94"/>
                <a:gd name="T8" fmla="*/ 2147483647 w 108"/>
                <a:gd name="T9" fmla="*/ 0 h 94"/>
                <a:gd name="T10" fmla="*/ 2147483647 w 108"/>
                <a:gd name="T11" fmla="*/ 0 h 94"/>
                <a:gd name="T12" fmla="*/ 2147483647 w 108"/>
                <a:gd name="T13" fmla="*/ 0 h 94"/>
                <a:gd name="T14" fmla="*/ 2147483647 w 108"/>
                <a:gd name="T15" fmla="*/ 2147483647 h 94"/>
                <a:gd name="T16" fmla="*/ 2147483647 w 108"/>
                <a:gd name="T17" fmla="*/ 2147483647 h 94"/>
                <a:gd name="T18" fmla="*/ 2147483647 w 108"/>
                <a:gd name="T19" fmla="*/ 0 h 94"/>
                <a:gd name="T20" fmla="*/ 2147483647 w 108"/>
                <a:gd name="T21" fmla="*/ 2147483647 h 94"/>
                <a:gd name="T22" fmla="*/ 2147483647 w 108"/>
                <a:gd name="T23" fmla="*/ 2147483647 h 94"/>
                <a:gd name="T24" fmla="*/ 2147483647 w 108"/>
                <a:gd name="T25" fmla="*/ 2147483647 h 94"/>
                <a:gd name="T26" fmla="*/ 2147483647 w 108"/>
                <a:gd name="T27" fmla="*/ 2147483647 h 94"/>
                <a:gd name="T28" fmla="*/ 2147483647 w 108"/>
                <a:gd name="T29" fmla="*/ 2147483647 h 94"/>
                <a:gd name="T30" fmla="*/ 2147483647 w 108"/>
                <a:gd name="T31" fmla="*/ 2147483647 h 94"/>
                <a:gd name="T32" fmla="*/ 2147483647 w 108"/>
                <a:gd name="T33" fmla="*/ 2147483647 h 94"/>
                <a:gd name="T34" fmla="*/ 2147483647 w 108"/>
                <a:gd name="T35" fmla="*/ 2147483647 h 94"/>
                <a:gd name="T36" fmla="*/ 2147483647 w 108"/>
                <a:gd name="T37" fmla="*/ 2147483647 h 94"/>
                <a:gd name="T38" fmla="*/ 2147483647 w 108"/>
                <a:gd name="T39" fmla="*/ 2147483647 h 94"/>
                <a:gd name="T40" fmla="*/ 0 w 108"/>
                <a:gd name="T41" fmla="*/ 2147483647 h 94"/>
                <a:gd name="T42" fmla="*/ 2147483647 w 108"/>
                <a:gd name="T43" fmla="*/ 2147483647 h 94"/>
                <a:gd name="T44" fmla="*/ 2147483647 w 108"/>
                <a:gd name="T45" fmla="*/ 2147483647 h 94"/>
                <a:gd name="T46" fmla="*/ 2147483647 w 108"/>
                <a:gd name="T47" fmla="*/ 2147483647 h 94"/>
                <a:gd name="T48" fmla="*/ 0 w 108"/>
                <a:gd name="T49" fmla="*/ 2147483647 h 94"/>
                <a:gd name="T50" fmla="*/ 0 w 108"/>
                <a:gd name="T51" fmla="*/ 0 h 94"/>
                <a:gd name="T52" fmla="*/ 2147483647 w 108"/>
                <a:gd name="T53" fmla="*/ 0 h 94"/>
                <a:gd name="T54" fmla="*/ 2147483647 w 108"/>
                <a:gd name="T55" fmla="*/ 2147483647 h 94"/>
                <a:gd name="T56" fmla="*/ 0 w 108"/>
                <a:gd name="T57" fmla="*/ 2147483647 h 9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08"/>
                <a:gd name="T88" fmla="*/ 0 h 94"/>
                <a:gd name="T89" fmla="*/ 108 w 108"/>
                <a:gd name="T90" fmla="*/ 94 h 9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08" h="94">
                  <a:moveTo>
                    <a:pt x="1" y="0"/>
                  </a:moveTo>
                  <a:lnTo>
                    <a:pt x="107" y="0"/>
                  </a:lnTo>
                  <a:lnTo>
                    <a:pt x="107" y="2"/>
                  </a:lnTo>
                  <a:lnTo>
                    <a:pt x="1" y="2"/>
                  </a:lnTo>
                  <a:lnTo>
                    <a:pt x="1" y="0"/>
                  </a:lnTo>
                  <a:close/>
                  <a:moveTo>
                    <a:pt x="107" y="0"/>
                  </a:moveTo>
                  <a:lnTo>
                    <a:pt x="108" y="0"/>
                  </a:lnTo>
                  <a:lnTo>
                    <a:pt x="107" y="1"/>
                  </a:lnTo>
                  <a:lnTo>
                    <a:pt x="107" y="0"/>
                  </a:lnTo>
                  <a:close/>
                  <a:moveTo>
                    <a:pt x="107" y="1"/>
                  </a:moveTo>
                  <a:lnTo>
                    <a:pt x="54" y="93"/>
                  </a:lnTo>
                  <a:lnTo>
                    <a:pt x="53" y="92"/>
                  </a:lnTo>
                  <a:lnTo>
                    <a:pt x="106" y="1"/>
                  </a:lnTo>
                  <a:lnTo>
                    <a:pt x="107" y="1"/>
                  </a:lnTo>
                  <a:close/>
                  <a:moveTo>
                    <a:pt x="54" y="93"/>
                  </a:moveTo>
                  <a:lnTo>
                    <a:pt x="54" y="94"/>
                  </a:lnTo>
                  <a:lnTo>
                    <a:pt x="53" y="93"/>
                  </a:lnTo>
                  <a:lnTo>
                    <a:pt x="54" y="93"/>
                  </a:lnTo>
                  <a:close/>
                  <a:moveTo>
                    <a:pt x="53" y="93"/>
                  </a:moveTo>
                  <a:lnTo>
                    <a:pt x="0" y="1"/>
                  </a:lnTo>
                  <a:lnTo>
                    <a:pt x="2" y="1"/>
                  </a:lnTo>
                  <a:lnTo>
                    <a:pt x="54" y="92"/>
                  </a:lnTo>
                  <a:lnTo>
                    <a:pt x="53" y="93"/>
                  </a:lnTo>
                  <a:close/>
                  <a:moveTo>
                    <a:pt x="0" y="1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40D71"/>
            </a:solidFill>
            <a:ln w="9525">
              <a:solidFill>
                <a:srgbClr val="004D9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17" name="Freeform 10"/>
            <p:cNvSpPr>
              <a:spLocks noEditPoints="1"/>
            </p:cNvSpPr>
            <p:nvPr/>
          </p:nvSpPr>
          <p:spPr bwMode="auto">
            <a:xfrm>
              <a:off x="2776538" y="2871788"/>
              <a:ext cx="647700" cy="560388"/>
            </a:xfrm>
            <a:custGeom>
              <a:avLst/>
              <a:gdLst>
                <a:gd name="T0" fmla="*/ 2147483647 w 108"/>
                <a:gd name="T1" fmla="*/ 2147483647 h 93"/>
                <a:gd name="T2" fmla="*/ 2147483647 w 108"/>
                <a:gd name="T3" fmla="*/ 0 h 93"/>
                <a:gd name="T4" fmla="*/ 2147483647 w 108"/>
                <a:gd name="T5" fmla="*/ 2147483647 h 93"/>
                <a:gd name="T6" fmla="*/ 2147483647 w 108"/>
                <a:gd name="T7" fmla="*/ 2147483647 h 93"/>
                <a:gd name="T8" fmla="*/ 2147483647 w 108"/>
                <a:gd name="T9" fmla="*/ 2147483647 h 93"/>
                <a:gd name="T10" fmla="*/ 2147483647 w 108"/>
                <a:gd name="T11" fmla="*/ 0 h 93"/>
                <a:gd name="T12" fmla="*/ 2147483647 w 108"/>
                <a:gd name="T13" fmla="*/ 0 h 93"/>
                <a:gd name="T14" fmla="*/ 2147483647 w 108"/>
                <a:gd name="T15" fmla="*/ 2147483647 h 93"/>
                <a:gd name="T16" fmla="*/ 2147483647 w 108"/>
                <a:gd name="T17" fmla="*/ 0 h 93"/>
                <a:gd name="T18" fmla="*/ 2147483647 w 108"/>
                <a:gd name="T19" fmla="*/ 2147483647 h 93"/>
                <a:gd name="T20" fmla="*/ 2147483647 w 108"/>
                <a:gd name="T21" fmla="*/ 2147483647 h 93"/>
                <a:gd name="T22" fmla="*/ 2147483647 w 108"/>
                <a:gd name="T23" fmla="*/ 0 h 93"/>
                <a:gd name="T24" fmla="*/ 2147483647 w 108"/>
                <a:gd name="T25" fmla="*/ 0 h 93"/>
                <a:gd name="T26" fmla="*/ 2147483647 w 108"/>
                <a:gd name="T27" fmla="*/ 2147483647 h 93"/>
                <a:gd name="T28" fmla="*/ 0 w 108"/>
                <a:gd name="T29" fmla="*/ 2147483647 h 93"/>
                <a:gd name="T30" fmla="*/ 0 w 108"/>
                <a:gd name="T31" fmla="*/ 0 h 93"/>
                <a:gd name="T32" fmla="*/ 2147483647 w 108"/>
                <a:gd name="T33" fmla="*/ 0 h 93"/>
                <a:gd name="T34" fmla="*/ 2147483647 w 108"/>
                <a:gd name="T35" fmla="*/ 0 h 93"/>
                <a:gd name="T36" fmla="*/ 0 w 108"/>
                <a:gd name="T37" fmla="*/ 2147483647 h 93"/>
                <a:gd name="T38" fmla="*/ 2147483647 w 108"/>
                <a:gd name="T39" fmla="*/ 0 h 93"/>
                <a:gd name="T40" fmla="*/ 2147483647 w 108"/>
                <a:gd name="T41" fmla="*/ 2147483647 h 93"/>
                <a:gd name="T42" fmla="*/ 2147483647 w 108"/>
                <a:gd name="T43" fmla="*/ 2147483647 h 93"/>
                <a:gd name="T44" fmla="*/ 0 w 108"/>
                <a:gd name="T45" fmla="*/ 2147483647 h 93"/>
                <a:gd name="T46" fmla="*/ 2147483647 w 108"/>
                <a:gd name="T47" fmla="*/ 0 h 93"/>
                <a:gd name="T48" fmla="*/ 2147483647 w 108"/>
                <a:gd name="T49" fmla="*/ 2147483647 h 93"/>
                <a:gd name="T50" fmla="*/ 2147483647 w 108"/>
                <a:gd name="T51" fmla="*/ 2147483647 h 93"/>
                <a:gd name="T52" fmla="*/ 2147483647 w 108"/>
                <a:gd name="T53" fmla="*/ 2147483647 h 93"/>
                <a:gd name="T54" fmla="*/ 2147483647 w 108"/>
                <a:gd name="T55" fmla="*/ 2147483647 h 93"/>
                <a:gd name="T56" fmla="*/ 2147483647 w 108"/>
                <a:gd name="T57" fmla="*/ 2147483647 h 9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08"/>
                <a:gd name="T88" fmla="*/ 0 h 93"/>
                <a:gd name="T89" fmla="*/ 108 w 108"/>
                <a:gd name="T90" fmla="*/ 93 h 9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08" h="93">
                  <a:moveTo>
                    <a:pt x="53" y="92"/>
                  </a:moveTo>
                  <a:lnTo>
                    <a:pt x="106" y="0"/>
                  </a:lnTo>
                  <a:lnTo>
                    <a:pt x="107" y="1"/>
                  </a:lnTo>
                  <a:lnTo>
                    <a:pt x="55" y="92"/>
                  </a:lnTo>
                  <a:lnTo>
                    <a:pt x="53" y="92"/>
                  </a:lnTo>
                  <a:close/>
                  <a:moveTo>
                    <a:pt x="107" y="0"/>
                  </a:moveTo>
                  <a:lnTo>
                    <a:pt x="108" y="0"/>
                  </a:lnTo>
                  <a:lnTo>
                    <a:pt x="107" y="1"/>
                  </a:lnTo>
                  <a:lnTo>
                    <a:pt x="107" y="0"/>
                  </a:lnTo>
                  <a:close/>
                  <a:moveTo>
                    <a:pt x="107" y="1"/>
                  </a:moveTo>
                  <a:lnTo>
                    <a:pt x="1" y="1"/>
                  </a:lnTo>
                  <a:lnTo>
                    <a:pt x="1" y="0"/>
                  </a:lnTo>
                  <a:lnTo>
                    <a:pt x="107" y="0"/>
                  </a:lnTo>
                  <a:lnTo>
                    <a:pt x="107" y="1"/>
                  </a:lnTo>
                  <a:close/>
                  <a:moveTo>
                    <a:pt x="0" y="1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1"/>
                  </a:lnTo>
                  <a:close/>
                  <a:moveTo>
                    <a:pt x="2" y="0"/>
                  </a:moveTo>
                  <a:lnTo>
                    <a:pt x="55" y="92"/>
                  </a:lnTo>
                  <a:lnTo>
                    <a:pt x="53" y="92"/>
                  </a:lnTo>
                  <a:lnTo>
                    <a:pt x="0" y="1"/>
                  </a:lnTo>
                  <a:lnTo>
                    <a:pt x="2" y="0"/>
                  </a:lnTo>
                  <a:close/>
                  <a:moveTo>
                    <a:pt x="55" y="92"/>
                  </a:moveTo>
                  <a:lnTo>
                    <a:pt x="54" y="93"/>
                  </a:lnTo>
                  <a:lnTo>
                    <a:pt x="53" y="92"/>
                  </a:lnTo>
                  <a:lnTo>
                    <a:pt x="54" y="92"/>
                  </a:lnTo>
                  <a:lnTo>
                    <a:pt x="55" y="92"/>
                  </a:lnTo>
                  <a:close/>
                </a:path>
              </a:pathLst>
            </a:custGeom>
            <a:solidFill>
              <a:srgbClr val="340D71"/>
            </a:solidFill>
            <a:ln w="9525">
              <a:solidFill>
                <a:srgbClr val="004D9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18" name="Freeform 11"/>
            <p:cNvSpPr>
              <a:spLocks noEditPoints="1"/>
            </p:cNvSpPr>
            <p:nvPr/>
          </p:nvSpPr>
          <p:spPr bwMode="auto">
            <a:xfrm>
              <a:off x="2776538" y="3419476"/>
              <a:ext cx="647700" cy="560388"/>
            </a:xfrm>
            <a:custGeom>
              <a:avLst/>
              <a:gdLst>
                <a:gd name="T0" fmla="*/ 2147483647 w 108"/>
                <a:gd name="T1" fmla="*/ 2147483647 h 93"/>
                <a:gd name="T2" fmla="*/ 2147483647 w 108"/>
                <a:gd name="T3" fmla="*/ 2147483647 h 93"/>
                <a:gd name="T4" fmla="*/ 2147483647 w 108"/>
                <a:gd name="T5" fmla="*/ 2147483647 h 93"/>
                <a:gd name="T6" fmla="*/ 2147483647 w 108"/>
                <a:gd name="T7" fmla="*/ 2147483647 h 93"/>
                <a:gd name="T8" fmla="*/ 2147483647 w 108"/>
                <a:gd name="T9" fmla="*/ 2147483647 h 93"/>
                <a:gd name="T10" fmla="*/ 2147483647 w 108"/>
                <a:gd name="T11" fmla="*/ 2147483647 h 93"/>
                <a:gd name="T12" fmla="*/ 2147483647 w 108"/>
                <a:gd name="T13" fmla="*/ 2147483647 h 93"/>
                <a:gd name="T14" fmla="*/ 2147483647 w 108"/>
                <a:gd name="T15" fmla="*/ 2147483647 h 93"/>
                <a:gd name="T16" fmla="*/ 2147483647 w 108"/>
                <a:gd name="T17" fmla="*/ 2147483647 h 93"/>
                <a:gd name="T18" fmla="*/ 2147483647 w 108"/>
                <a:gd name="T19" fmla="*/ 2147483647 h 93"/>
                <a:gd name="T20" fmla="*/ 2147483647 w 108"/>
                <a:gd name="T21" fmla="*/ 2147483647 h 93"/>
                <a:gd name="T22" fmla="*/ 2147483647 w 108"/>
                <a:gd name="T23" fmla="*/ 2147483647 h 93"/>
                <a:gd name="T24" fmla="*/ 2147483647 w 108"/>
                <a:gd name="T25" fmla="*/ 2147483647 h 93"/>
                <a:gd name="T26" fmla="*/ 2147483647 w 108"/>
                <a:gd name="T27" fmla="*/ 2147483647 h 93"/>
                <a:gd name="T28" fmla="*/ 2147483647 w 108"/>
                <a:gd name="T29" fmla="*/ 2147483647 h 93"/>
                <a:gd name="T30" fmla="*/ 2147483647 w 108"/>
                <a:gd name="T31" fmla="*/ 2147483647 h 93"/>
                <a:gd name="T32" fmla="*/ 0 w 108"/>
                <a:gd name="T33" fmla="*/ 2147483647 h 93"/>
                <a:gd name="T34" fmla="*/ 0 w 108"/>
                <a:gd name="T35" fmla="*/ 2147483647 h 93"/>
                <a:gd name="T36" fmla="*/ 2147483647 w 108"/>
                <a:gd name="T37" fmla="*/ 2147483647 h 93"/>
                <a:gd name="T38" fmla="*/ 0 w 108"/>
                <a:gd name="T39" fmla="*/ 2147483647 h 93"/>
                <a:gd name="T40" fmla="*/ 2147483647 w 108"/>
                <a:gd name="T41" fmla="*/ 2147483647 h 93"/>
                <a:gd name="T42" fmla="*/ 2147483647 w 108"/>
                <a:gd name="T43" fmla="*/ 2147483647 h 93"/>
                <a:gd name="T44" fmla="*/ 2147483647 w 108"/>
                <a:gd name="T45" fmla="*/ 2147483647 h 93"/>
                <a:gd name="T46" fmla="*/ 0 w 108"/>
                <a:gd name="T47" fmla="*/ 2147483647 h 93"/>
                <a:gd name="T48" fmla="*/ 2147483647 w 108"/>
                <a:gd name="T49" fmla="*/ 2147483647 h 93"/>
                <a:gd name="T50" fmla="*/ 2147483647 w 108"/>
                <a:gd name="T51" fmla="*/ 0 h 93"/>
                <a:gd name="T52" fmla="*/ 2147483647 w 108"/>
                <a:gd name="T53" fmla="*/ 2147483647 h 93"/>
                <a:gd name="T54" fmla="*/ 2147483647 w 108"/>
                <a:gd name="T55" fmla="*/ 2147483647 h 93"/>
                <a:gd name="T56" fmla="*/ 2147483647 w 108"/>
                <a:gd name="T57" fmla="*/ 2147483647 h 9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08"/>
                <a:gd name="T88" fmla="*/ 0 h 93"/>
                <a:gd name="T89" fmla="*/ 108 w 108"/>
                <a:gd name="T90" fmla="*/ 93 h 9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08" h="93">
                  <a:moveTo>
                    <a:pt x="55" y="1"/>
                  </a:moveTo>
                  <a:lnTo>
                    <a:pt x="107" y="92"/>
                  </a:lnTo>
                  <a:lnTo>
                    <a:pt x="106" y="93"/>
                  </a:lnTo>
                  <a:lnTo>
                    <a:pt x="53" y="1"/>
                  </a:lnTo>
                  <a:lnTo>
                    <a:pt x="55" y="1"/>
                  </a:lnTo>
                  <a:close/>
                  <a:moveTo>
                    <a:pt x="107" y="92"/>
                  </a:moveTo>
                  <a:lnTo>
                    <a:pt x="108" y="93"/>
                  </a:lnTo>
                  <a:lnTo>
                    <a:pt x="107" y="93"/>
                  </a:lnTo>
                  <a:lnTo>
                    <a:pt x="107" y="92"/>
                  </a:lnTo>
                  <a:close/>
                  <a:moveTo>
                    <a:pt x="107" y="93"/>
                  </a:moveTo>
                  <a:lnTo>
                    <a:pt x="1" y="93"/>
                  </a:lnTo>
                  <a:lnTo>
                    <a:pt x="1" y="92"/>
                  </a:lnTo>
                  <a:lnTo>
                    <a:pt x="107" y="92"/>
                  </a:lnTo>
                  <a:lnTo>
                    <a:pt x="107" y="93"/>
                  </a:lnTo>
                  <a:close/>
                  <a:moveTo>
                    <a:pt x="1" y="93"/>
                  </a:moveTo>
                  <a:lnTo>
                    <a:pt x="0" y="93"/>
                  </a:lnTo>
                  <a:lnTo>
                    <a:pt x="0" y="92"/>
                  </a:lnTo>
                  <a:lnTo>
                    <a:pt x="1" y="93"/>
                  </a:lnTo>
                  <a:close/>
                  <a:moveTo>
                    <a:pt x="0" y="92"/>
                  </a:moveTo>
                  <a:lnTo>
                    <a:pt x="53" y="1"/>
                  </a:lnTo>
                  <a:lnTo>
                    <a:pt x="55" y="1"/>
                  </a:lnTo>
                  <a:lnTo>
                    <a:pt x="2" y="93"/>
                  </a:lnTo>
                  <a:lnTo>
                    <a:pt x="0" y="92"/>
                  </a:lnTo>
                  <a:close/>
                  <a:moveTo>
                    <a:pt x="53" y="1"/>
                  </a:moveTo>
                  <a:lnTo>
                    <a:pt x="54" y="0"/>
                  </a:lnTo>
                  <a:lnTo>
                    <a:pt x="55" y="1"/>
                  </a:lnTo>
                  <a:lnTo>
                    <a:pt x="54" y="1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340D71"/>
            </a:solidFill>
            <a:ln w="9525">
              <a:solidFill>
                <a:srgbClr val="004D9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19" name="Freeform 12"/>
            <p:cNvSpPr>
              <a:spLocks noEditPoints="1"/>
            </p:cNvSpPr>
            <p:nvPr/>
          </p:nvSpPr>
          <p:spPr bwMode="auto">
            <a:xfrm>
              <a:off x="3868738" y="3143251"/>
              <a:ext cx="336550" cy="288925"/>
            </a:xfrm>
            <a:custGeom>
              <a:avLst/>
              <a:gdLst>
                <a:gd name="T0" fmla="*/ 2147483647 w 56"/>
                <a:gd name="T1" fmla="*/ 2147483647 h 48"/>
                <a:gd name="T2" fmla="*/ 2147483647 w 56"/>
                <a:gd name="T3" fmla="*/ 2147483647 h 48"/>
                <a:gd name="T4" fmla="*/ 2147483647 w 56"/>
                <a:gd name="T5" fmla="*/ 2147483647 h 48"/>
                <a:gd name="T6" fmla="*/ 2147483647 w 56"/>
                <a:gd name="T7" fmla="*/ 2147483647 h 48"/>
                <a:gd name="T8" fmla="*/ 2147483647 w 56"/>
                <a:gd name="T9" fmla="*/ 2147483647 h 48"/>
                <a:gd name="T10" fmla="*/ 2147483647 w 56"/>
                <a:gd name="T11" fmla="*/ 2147483647 h 48"/>
                <a:gd name="T12" fmla="*/ 0 w 56"/>
                <a:gd name="T13" fmla="*/ 2147483647 h 48"/>
                <a:gd name="T14" fmla="*/ 2147483647 w 56"/>
                <a:gd name="T15" fmla="*/ 2147483647 h 48"/>
                <a:gd name="T16" fmla="*/ 2147483647 w 56"/>
                <a:gd name="T17" fmla="*/ 2147483647 h 48"/>
                <a:gd name="T18" fmla="*/ 2147483647 w 56"/>
                <a:gd name="T19" fmla="*/ 2147483647 h 48"/>
                <a:gd name="T20" fmla="*/ 2147483647 w 56"/>
                <a:gd name="T21" fmla="*/ 2147483647 h 48"/>
                <a:gd name="T22" fmla="*/ 2147483647 w 56"/>
                <a:gd name="T23" fmla="*/ 2147483647 h 48"/>
                <a:gd name="T24" fmla="*/ 2147483647 w 56"/>
                <a:gd name="T25" fmla="*/ 2147483647 h 48"/>
                <a:gd name="T26" fmla="*/ 2147483647 w 56"/>
                <a:gd name="T27" fmla="*/ 2147483647 h 48"/>
                <a:gd name="T28" fmla="*/ 2147483647 w 56"/>
                <a:gd name="T29" fmla="*/ 2147483647 h 48"/>
                <a:gd name="T30" fmla="*/ 2147483647 w 56"/>
                <a:gd name="T31" fmla="*/ 2147483647 h 48"/>
                <a:gd name="T32" fmla="*/ 2147483647 w 56"/>
                <a:gd name="T33" fmla="*/ 0 h 48"/>
                <a:gd name="T34" fmla="*/ 2147483647 w 56"/>
                <a:gd name="T35" fmla="*/ 2147483647 h 48"/>
                <a:gd name="T36" fmla="*/ 2147483647 w 56"/>
                <a:gd name="T37" fmla="*/ 2147483647 h 48"/>
                <a:gd name="T38" fmla="*/ 2147483647 w 56"/>
                <a:gd name="T39" fmla="*/ 2147483647 h 48"/>
                <a:gd name="T40" fmla="*/ 2147483647 w 56"/>
                <a:gd name="T41" fmla="*/ 2147483647 h 48"/>
                <a:gd name="T42" fmla="*/ 2147483647 w 56"/>
                <a:gd name="T43" fmla="*/ 2147483647 h 48"/>
                <a:gd name="T44" fmla="*/ 2147483647 w 56"/>
                <a:gd name="T45" fmla="*/ 2147483647 h 48"/>
                <a:gd name="T46" fmla="*/ 2147483647 w 56"/>
                <a:gd name="T47" fmla="*/ 2147483647 h 48"/>
                <a:gd name="T48" fmla="*/ 2147483647 w 56"/>
                <a:gd name="T49" fmla="*/ 2147483647 h 48"/>
                <a:gd name="T50" fmla="*/ 2147483647 w 56"/>
                <a:gd name="T51" fmla="*/ 2147483647 h 48"/>
                <a:gd name="T52" fmla="*/ 2147483647 w 56"/>
                <a:gd name="T53" fmla="*/ 2147483647 h 48"/>
                <a:gd name="T54" fmla="*/ 2147483647 w 56"/>
                <a:gd name="T55" fmla="*/ 2147483647 h 48"/>
                <a:gd name="T56" fmla="*/ 2147483647 w 56"/>
                <a:gd name="T57" fmla="*/ 2147483647 h 4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6"/>
                <a:gd name="T88" fmla="*/ 0 h 48"/>
                <a:gd name="T89" fmla="*/ 56 w 56"/>
                <a:gd name="T90" fmla="*/ 48 h 4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6" h="48">
                  <a:moveTo>
                    <a:pt x="55" y="48"/>
                  </a:moveTo>
                  <a:lnTo>
                    <a:pt x="2" y="48"/>
                  </a:lnTo>
                  <a:lnTo>
                    <a:pt x="2" y="46"/>
                  </a:lnTo>
                  <a:lnTo>
                    <a:pt x="55" y="46"/>
                  </a:lnTo>
                  <a:lnTo>
                    <a:pt x="55" y="48"/>
                  </a:lnTo>
                  <a:close/>
                  <a:moveTo>
                    <a:pt x="2" y="48"/>
                  </a:moveTo>
                  <a:lnTo>
                    <a:pt x="0" y="48"/>
                  </a:lnTo>
                  <a:lnTo>
                    <a:pt x="1" y="47"/>
                  </a:lnTo>
                  <a:lnTo>
                    <a:pt x="2" y="47"/>
                  </a:lnTo>
                  <a:lnTo>
                    <a:pt x="2" y="48"/>
                  </a:lnTo>
                  <a:close/>
                  <a:moveTo>
                    <a:pt x="1" y="47"/>
                  </a:moveTo>
                  <a:lnTo>
                    <a:pt x="27" y="1"/>
                  </a:lnTo>
                  <a:lnTo>
                    <a:pt x="29" y="1"/>
                  </a:lnTo>
                  <a:lnTo>
                    <a:pt x="2" y="47"/>
                  </a:lnTo>
                  <a:lnTo>
                    <a:pt x="1" y="47"/>
                  </a:lnTo>
                  <a:close/>
                  <a:moveTo>
                    <a:pt x="27" y="1"/>
                  </a:moveTo>
                  <a:lnTo>
                    <a:pt x="28" y="0"/>
                  </a:lnTo>
                  <a:lnTo>
                    <a:pt x="29" y="1"/>
                  </a:lnTo>
                  <a:lnTo>
                    <a:pt x="28" y="1"/>
                  </a:lnTo>
                  <a:lnTo>
                    <a:pt x="27" y="1"/>
                  </a:lnTo>
                  <a:close/>
                  <a:moveTo>
                    <a:pt x="29" y="1"/>
                  </a:moveTo>
                  <a:lnTo>
                    <a:pt x="55" y="47"/>
                  </a:lnTo>
                  <a:lnTo>
                    <a:pt x="54" y="47"/>
                  </a:lnTo>
                  <a:lnTo>
                    <a:pt x="27" y="1"/>
                  </a:lnTo>
                  <a:lnTo>
                    <a:pt x="29" y="1"/>
                  </a:lnTo>
                  <a:close/>
                  <a:moveTo>
                    <a:pt x="55" y="47"/>
                  </a:moveTo>
                  <a:lnTo>
                    <a:pt x="56" y="48"/>
                  </a:lnTo>
                  <a:lnTo>
                    <a:pt x="55" y="48"/>
                  </a:lnTo>
                  <a:lnTo>
                    <a:pt x="55" y="47"/>
                  </a:lnTo>
                  <a:close/>
                </a:path>
              </a:pathLst>
            </a:custGeom>
            <a:solidFill>
              <a:srgbClr val="340D71"/>
            </a:solidFill>
            <a:ln w="9525">
              <a:solidFill>
                <a:srgbClr val="004D9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20" name="Freeform 13"/>
            <p:cNvSpPr>
              <a:spLocks noEditPoints="1"/>
            </p:cNvSpPr>
            <p:nvPr/>
          </p:nvSpPr>
          <p:spPr bwMode="auto">
            <a:xfrm>
              <a:off x="4187825" y="3143251"/>
              <a:ext cx="336550" cy="288925"/>
            </a:xfrm>
            <a:custGeom>
              <a:avLst/>
              <a:gdLst>
                <a:gd name="T0" fmla="*/ 2147483647 w 56"/>
                <a:gd name="T1" fmla="*/ 2147483647 h 48"/>
                <a:gd name="T2" fmla="*/ 2147483647 w 56"/>
                <a:gd name="T3" fmla="*/ 2147483647 h 48"/>
                <a:gd name="T4" fmla="*/ 2147483647 w 56"/>
                <a:gd name="T5" fmla="*/ 2147483647 h 48"/>
                <a:gd name="T6" fmla="*/ 2147483647 w 56"/>
                <a:gd name="T7" fmla="*/ 2147483647 h 48"/>
                <a:gd name="T8" fmla="*/ 2147483647 w 56"/>
                <a:gd name="T9" fmla="*/ 2147483647 h 48"/>
                <a:gd name="T10" fmla="*/ 2147483647 w 56"/>
                <a:gd name="T11" fmla="*/ 2147483647 h 48"/>
                <a:gd name="T12" fmla="*/ 2147483647 w 56"/>
                <a:gd name="T13" fmla="*/ 2147483647 h 48"/>
                <a:gd name="T14" fmla="*/ 2147483647 w 56"/>
                <a:gd name="T15" fmla="*/ 2147483647 h 48"/>
                <a:gd name="T16" fmla="*/ 2147483647 w 56"/>
                <a:gd name="T17" fmla="*/ 2147483647 h 48"/>
                <a:gd name="T18" fmla="*/ 2147483647 w 56"/>
                <a:gd name="T19" fmla="*/ 2147483647 h 48"/>
                <a:gd name="T20" fmla="*/ 2147483647 w 56"/>
                <a:gd name="T21" fmla="*/ 2147483647 h 48"/>
                <a:gd name="T22" fmla="*/ 2147483647 w 56"/>
                <a:gd name="T23" fmla="*/ 2147483647 h 48"/>
                <a:gd name="T24" fmla="*/ 2147483647 w 56"/>
                <a:gd name="T25" fmla="*/ 2147483647 h 48"/>
                <a:gd name="T26" fmla="*/ 2147483647 w 56"/>
                <a:gd name="T27" fmla="*/ 2147483647 h 48"/>
                <a:gd name="T28" fmla="*/ 2147483647 w 56"/>
                <a:gd name="T29" fmla="*/ 2147483647 h 48"/>
                <a:gd name="T30" fmla="*/ 2147483647 w 56"/>
                <a:gd name="T31" fmla="*/ 2147483647 h 48"/>
                <a:gd name="T32" fmla="*/ 2147483647 w 56"/>
                <a:gd name="T33" fmla="*/ 0 h 48"/>
                <a:gd name="T34" fmla="*/ 2147483647 w 56"/>
                <a:gd name="T35" fmla="*/ 2147483647 h 48"/>
                <a:gd name="T36" fmla="*/ 2147483647 w 56"/>
                <a:gd name="T37" fmla="*/ 2147483647 h 48"/>
                <a:gd name="T38" fmla="*/ 2147483647 w 56"/>
                <a:gd name="T39" fmla="*/ 2147483647 h 48"/>
                <a:gd name="T40" fmla="*/ 2147483647 w 56"/>
                <a:gd name="T41" fmla="*/ 2147483647 h 48"/>
                <a:gd name="T42" fmla="*/ 2147483647 w 56"/>
                <a:gd name="T43" fmla="*/ 2147483647 h 48"/>
                <a:gd name="T44" fmla="*/ 2147483647 w 56"/>
                <a:gd name="T45" fmla="*/ 2147483647 h 48"/>
                <a:gd name="T46" fmla="*/ 2147483647 w 56"/>
                <a:gd name="T47" fmla="*/ 2147483647 h 48"/>
                <a:gd name="T48" fmla="*/ 2147483647 w 56"/>
                <a:gd name="T49" fmla="*/ 2147483647 h 48"/>
                <a:gd name="T50" fmla="*/ 2147483647 w 56"/>
                <a:gd name="T51" fmla="*/ 2147483647 h 48"/>
                <a:gd name="T52" fmla="*/ 0 w 56"/>
                <a:gd name="T53" fmla="*/ 2147483647 h 48"/>
                <a:gd name="T54" fmla="*/ 2147483647 w 56"/>
                <a:gd name="T55" fmla="*/ 2147483647 h 48"/>
                <a:gd name="T56" fmla="*/ 2147483647 w 56"/>
                <a:gd name="T57" fmla="*/ 2147483647 h 48"/>
                <a:gd name="T58" fmla="*/ 2147483647 w 56"/>
                <a:gd name="T59" fmla="*/ 2147483647 h 4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6"/>
                <a:gd name="T91" fmla="*/ 0 h 48"/>
                <a:gd name="T92" fmla="*/ 56 w 56"/>
                <a:gd name="T93" fmla="*/ 48 h 4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6" h="48">
                  <a:moveTo>
                    <a:pt x="2" y="46"/>
                  </a:moveTo>
                  <a:lnTo>
                    <a:pt x="54" y="46"/>
                  </a:lnTo>
                  <a:lnTo>
                    <a:pt x="54" y="48"/>
                  </a:lnTo>
                  <a:lnTo>
                    <a:pt x="2" y="48"/>
                  </a:lnTo>
                  <a:lnTo>
                    <a:pt x="2" y="46"/>
                  </a:lnTo>
                  <a:close/>
                  <a:moveTo>
                    <a:pt x="55" y="47"/>
                  </a:moveTo>
                  <a:lnTo>
                    <a:pt x="56" y="48"/>
                  </a:lnTo>
                  <a:lnTo>
                    <a:pt x="54" y="48"/>
                  </a:lnTo>
                  <a:lnTo>
                    <a:pt x="54" y="47"/>
                  </a:lnTo>
                  <a:lnTo>
                    <a:pt x="55" y="47"/>
                  </a:lnTo>
                  <a:close/>
                  <a:moveTo>
                    <a:pt x="54" y="47"/>
                  </a:moveTo>
                  <a:lnTo>
                    <a:pt x="27" y="1"/>
                  </a:lnTo>
                  <a:lnTo>
                    <a:pt x="29" y="1"/>
                  </a:lnTo>
                  <a:lnTo>
                    <a:pt x="55" y="47"/>
                  </a:lnTo>
                  <a:lnTo>
                    <a:pt x="54" y="47"/>
                  </a:lnTo>
                  <a:close/>
                  <a:moveTo>
                    <a:pt x="27" y="1"/>
                  </a:moveTo>
                  <a:lnTo>
                    <a:pt x="28" y="0"/>
                  </a:lnTo>
                  <a:lnTo>
                    <a:pt x="29" y="1"/>
                  </a:lnTo>
                  <a:lnTo>
                    <a:pt x="28" y="1"/>
                  </a:lnTo>
                  <a:lnTo>
                    <a:pt x="27" y="1"/>
                  </a:lnTo>
                  <a:close/>
                  <a:moveTo>
                    <a:pt x="29" y="1"/>
                  </a:moveTo>
                  <a:lnTo>
                    <a:pt x="2" y="47"/>
                  </a:lnTo>
                  <a:lnTo>
                    <a:pt x="1" y="47"/>
                  </a:lnTo>
                  <a:lnTo>
                    <a:pt x="27" y="1"/>
                  </a:lnTo>
                  <a:lnTo>
                    <a:pt x="29" y="1"/>
                  </a:lnTo>
                  <a:close/>
                  <a:moveTo>
                    <a:pt x="2" y="48"/>
                  </a:moveTo>
                  <a:lnTo>
                    <a:pt x="0" y="48"/>
                  </a:lnTo>
                  <a:lnTo>
                    <a:pt x="1" y="47"/>
                  </a:lnTo>
                  <a:lnTo>
                    <a:pt x="2" y="47"/>
                  </a:lnTo>
                  <a:lnTo>
                    <a:pt x="2" y="48"/>
                  </a:lnTo>
                  <a:close/>
                </a:path>
              </a:pathLst>
            </a:custGeom>
            <a:solidFill>
              <a:srgbClr val="340D71"/>
            </a:solidFill>
            <a:ln w="9525">
              <a:solidFill>
                <a:srgbClr val="004D9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21" name="Freeform 14"/>
            <p:cNvSpPr>
              <a:spLocks noEditPoints="1"/>
            </p:cNvSpPr>
            <p:nvPr/>
          </p:nvSpPr>
          <p:spPr bwMode="auto">
            <a:xfrm>
              <a:off x="4030663" y="2871788"/>
              <a:ext cx="336550" cy="282575"/>
            </a:xfrm>
            <a:custGeom>
              <a:avLst/>
              <a:gdLst>
                <a:gd name="T0" fmla="*/ 2147483647 w 56"/>
                <a:gd name="T1" fmla="*/ 2147483647 h 47"/>
                <a:gd name="T2" fmla="*/ 2147483647 w 56"/>
                <a:gd name="T3" fmla="*/ 2147483647 h 47"/>
                <a:gd name="T4" fmla="*/ 2147483647 w 56"/>
                <a:gd name="T5" fmla="*/ 2147483647 h 47"/>
                <a:gd name="T6" fmla="*/ 2147483647 w 56"/>
                <a:gd name="T7" fmla="*/ 2147483647 h 47"/>
                <a:gd name="T8" fmla="*/ 2147483647 w 56"/>
                <a:gd name="T9" fmla="*/ 2147483647 h 47"/>
                <a:gd name="T10" fmla="*/ 2147483647 w 56"/>
                <a:gd name="T11" fmla="*/ 2147483647 h 47"/>
                <a:gd name="T12" fmla="*/ 2147483647 w 56"/>
                <a:gd name="T13" fmla="*/ 2147483647 h 47"/>
                <a:gd name="T14" fmla="*/ 2147483647 w 56"/>
                <a:gd name="T15" fmla="*/ 2147483647 h 47"/>
                <a:gd name="T16" fmla="*/ 2147483647 w 56"/>
                <a:gd name="T17" fmla="*/ 2147483647 h 47"/>
                <a:gd name="T18" fmla="*/ 2147483647 w 56"/>
                <a:gd name="T19" fmla="*/ 2147483647 h 47"/>
                <a:gd name="T20" fmla="*/ 2147483647 w 56"/>
                <a:gd name="T21" fmla="*/ 2147483647 h 47"/>
                <a:gd name="T22" fmla="*/ 2147483647 w 56"/>
                <a:gd name="T23" fmla="*/ 2147483647 h 47"/>
                <a:gd name="T24" fmla="*/ 2147483647 w 56"/>
                <a:gd name="T25" fmla="*/ 2147483647 h 47"/>
                <a:gd name="T26" fmla="*/ 2147483647 w 56"/>
                <a:gd name="T27" fmla="*/ 2147483647 h 47"/>
                <a:gd name="T28" fmla="*/ 2147483647 w 56"/>
                <a:gd name="T29" fmla="*/ 2147483647 h 47"/>
                <a:gd name="T30" fmla="*/ 2147483647 w 56"/>
                <a:gd name="T31" fmla="*/ 2147483647 h 47"/>
                <a:gd name="T32" fmla="*/ 0 w 56"/>
                <a:gd name="T33" fmla="*/ 2147483647 h 47"/>
                <a:gd name="T34" fmla="*/ 2147483647 w 56"/>
                <a:gd name="T35" fmla="*/ 2147483647 h 47"/>
                <a:gd name="T36" fmla="*/ 2147483647 w 56"/>
                <a:gd name="T37" fmla="*/ 2147483647 h 47"/>
                <a:gd name="T38" fmla="*/ 2147483647 w 56"/>
                <a:gd name="T39" fmla="*/ 2147483647 h 47"/>
                <a:gd name="T40" fmla="*/ 2147483647 w 56"/>
                <a:gd name="T41" fmla="*/ 2147483647 h 47"/>
                <a:gd name="T42" fmla="*/ 2147483647 w 56"/>
                <a:gd name="T43" fmla="*/ 2147483647 h 47"/>
                <a:gd name="T44" fmla="*/ 2147483647 w 56"/>
                <a:gd name="T45" fmla="*/ 2147483647 h 47"/>
                <a:gd name="T46" fmla="*/ 2147483647 w 56"/>
                <a:gd name="T47" fmla="*/ 2147483647 h 47"/>
                <a:gd name="T48" fmla="*/ 2147483647 w 56"/>
                <a:gd name="T49" fmla="*/ 2147483647 h 47"/>
                <a:gd name="T50" fmla="*/ 2147483647 w 56"/>
                <a:gd name="T51" fmla="*/ 0 h 47"/>
                <a:gd name="T52" fmla="*/ 2147483647 w 56"/>
                <a:gd name="T53" fmla="*/ 2147483647 h 47"/>
                <a:gd name="T54" fmla="*/ 2147483647 w 56"/>
                <a:gd name="T55" fmla="*/ 2147483647 h 47"/>
                <a:gd name="T56" fmla="*/ 2147483647 w 56"/>
                <a:gd name="T57" fmla="*/ 2147483647 h 4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6"/>
                <a:gd name="T88" fmla="*/ 0 h 47"/>
                <a:gd name="T89" fmla="*/ 56 w 56"/>
                <a:gd name="T90" fmla="*/ 47 h 4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6" h="47">
                  <a:moveTo>
                    <a:pt x="29" y="1"/>
                  </a:moveTo>
                  <a:lnTo>
                    <a:pt x="55" y="46"/>
                  </a:lnTo>
                  <a:lnTo>
                    <a:pt x="54" y="47"/>
                  </a:lnTo>
                  <a:lnTo>
                    <a:pt x="27" y="1"/>
                  </a:lnTo>
                  <a:lnTo>
                    <a:pt x="29" y="1"/>
                  </a:lnTo>
                  <a:close/>
                  <a:moveTo>
                    <a:pt x="55" y="46"/>
                  </a:moveTo>
                  <a:lnTo>
                    <a:pt x="56" y="47"/>
                  </a:lnTo>
                  <a:lnTo>
                    <a:pt x="54" y="47"/>
                  </a:lnTo>
                  <a:lnTo>
                    <a:pt x="55" y="46"/>
                  </a:lnTo>
                  <a:close/>
                  <a:moveTo>
                    <a:pt x="54" y="47"/>
                  </a:moveTo>
                  <a:lnTo>
                    <a:pt x="1" y="47"/>
                  </a:lnTo>
                  <a:lnTo>
                    <a:pt x="1" y="46"/>
                  </a:lnTo>
                  <a:lnTo>
                    <a:pt x="54" y="46"/>
                  </a:lnTo>
                  <a:lnTo>
                    <a:pt x="54" y="47"/>
                  </a:lnTo>
                  <a:close/>
                  <a:moveTo>
                    <a:pt x="1" y="47"/>
                  </a:moveTo>
                  <a:lnTo>
                    <a:pt x="0" y="47"/>
                  </a:lnTo>
                  <a:lnTo>
                    <a:pt x="1" y="46"/>
                  </a:lnTo>
                  <a:lnTo>
                    <a:pt x="1" y="47"/>
                  </a:lnTo>
                  <a:close/>
                  <a:moveTo>
                    <a:pt x="1" y="46"/>
                  </a:moveTo>
                  <a:lnTo>
                    <a:pt x="27" y="1"/>
                  </a:lnTo>
                  <a:lnTo>
                    <a:pt x="28" y="1"/>
                  </a:lnTo>
                  <a:lnTo>
                    <a:pt x="2" y="47"/>
                  </a:lnTo>
                  <a:lnTo>
                    <a:pt x="1" y="46"/>
                  </a:lnTo>
                  <a:close/>
                  <a:moveTo>
                    <a:pt x="27" y="1"/>
                  </a:moveTo>
                  <a:lnTo>
                    <a:pt x="28" y="0"/>
                  </a:lnTo>
                  <a:lnTo>
                    <a:pt x="29" y="1"/>
                  </a:lnTo>
                  <a:lnTo>
                    <a:pt x="28" y="1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340D71"/>
            </a:solidFill>
            <a:ln w="9525">
              <a:solidFill>
                <a:srgbClr val="004D9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22" name="Freeform 15"/>
            <p:cNvSpPr>
              <a:spLocks noEditPoints="1"/>
            </p:cNvSpPr>
            <p:nvPr/>
          </p:nvSpPr>
          <p:spPr bwMode="auto">
            <a:xfrm>
              <a:off x="4187825" y="2871788"/>
              <a:ext cx="336550" cy="282575"/>
            </a:xfrm>
            <a:custGeom>
              <a:avLst/>
              <a:gdLst>
                <a:gd name="T0" fmla="*/ 2147483647 w 56"/>
                <a:gd name="T1" fmla="*/ 2147483647 h 47"/>
                <a:gd name="T2" fmla="*/ 2147483647 w 56"/>
                <a:gd name="T3" fmla="*/ 2147483647 h 47"/>
                <a:gd name="T4" fmla="*/ 2147483647 w 56"/>
                <a:gd name="T5" fmla="*/ 0 h 47"/>
                <a:gd name="T6" fmla="*/ 2147483647 w 56"/>
                <a:gd name="T7" fmla="*/ 2147483647 h 47"/>
                <a:gd name="T8" fmla="*/ 2147483647 w 56"/>
                <a:gd name="T9" fmla="*/ 2147483647 h 47"/>
                <a:gd name="T10" fmla="*/ 2147483647 w 56"/>
                <a:gd name="T11" fmla="*/ 2147483647 h 47"/>
                <a:gd name="T12" fmla="*/ 0 w 56"/>
                <a:gd name="T13" fmla="*/ 0 h 47"/>
                <a:gd name="T14" fmla="*/ 2147483647 w 56"/>
                <a:gd name="T15" fmla="*/ 0 h 47"/>
                <a:gd name="T16" fmla="*/ 2147483647 w 56"/>
                <a:gd name="T17" fmla="*/ 0 h 47"/>
                <a:gd name="T18" fmla="*/ 2147483647 w 56"/>
                <a:gd name="T19" fmla="*/ 2147483647 h 47"/>
                <a:gd name="T20" fmla="*/ 2147483647 w 56"/>
                <a:gd name="T21" fmla="*/ 0 h 47"/>
                <a:gd name="T22" fmla="*/ 2147483647 w 56"/>
                <a:gd name="T23" fmla="*/ 0 h 47"/>
                <a:gd name="T24" fmla="*/ 2147483647 w 56"/>
                <a:gd name="T25" fmla="*/ 2147483647 h 47"/>
                <a:gd name="T26" fmla="*/ 2147483647 w 56"/>
                <a:gd name="T27" fmla="*/ 2147483647 h 47"/>
                <a:gd name="T28" fmla="*/ 2147483647 w 56"/>
                <a:gd name="T29" fmla="*/ 0 h 47"/>
                <a:gd name="T30" fmla="*/ 2147483647 w 56"/>
                <a:gd name="T31" fmla="*/ 0 h 47"/>
                <a:gd name="T32" fmla="*/ 2147483647 w 56"/>
                <a:gd name="T33" fmla="*/ 0 h 47"/>
                <a:gd name="T34" fmla="*/ 2147483647 w 56"/>
                <a:gd name="T35" fmla="*/ 2147483647 h 47"/>
                <a:gd name="T36" fmla="*/ 2147483647 w 56"/>
                <a:gd name="T37" fmla="*/ 0 h 47"/>
                <a:gd name="T38" fmla="*/ 2147483647 w 56"/>
                <a:gd name="T39" fmla="*/ 2147483647 h 47"/>
                <a:gd name="T40" fmla="*/ 2147483647 w 56"/>
                <a:gd name="T41" fmla="*/ 2147483647 h 47"/>
                <a:gd name="T42" fmla="*/ 2147483647 w 56"/>
                <a:gd name="T43" fmla="*/ 2147483647 h 47"/>
                <a:gd name="T44" fmla="*/ 2147483647 w 56"/>
                <a:gd name="T45" fmla="*/ 0 h 47"/>
                <a:gd name="T46" fmla="*/ 2147483647 w 56"/>
                <a:gd name="T47" fmla="*/ 2147483647 h 47"/>
                <a:gd name="T48" fmla="*/ 2147483647 w 56"/>
                <a:gd name="T49" fmla="*/ 2147483647 h 47"/>
                <a:gd name="T50" fmla="*/ 2147483647 w 56"/>
                <a:gd name="T51" fmla="*/ 2147483647 h 47"/>
                <a:gd name="T52" fmla="*/ 2147483647 w 56"/>
                <a:gd name="T53" fmla="*/ 2147483647 h 47"/>
                <a:gd name="T54" fmla="*/ 2147483647 w 56"/>
                <a:gd name="T55" fmla="*/ 2147483647 h 47"/>
                <a:gd name="T56" fmla="*/ 2147483647 w 56"/>
                <a:gd name="T57" fmla="*/ 2147483647 h 4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6"/>
                <a:gd name="T88" fmla="*/ 0 h 47"/>
                <a:gd name="T89" fmla="*/ 56 w 56"/>
                <a:gd name="T90" fmla="*/ 47 h 4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6" h="47">
                  <a:moveTo>
                    <a:pt x="27" y="46"/>
                  </a:moveTo>
                  <a:lnTo>
                    <a:pt x="1" y="1"/>
                  </a:lnTo>
                  <a:lnTo>
                    <a:pt x="2" y="0"/>
                  </a:lnTo>
                  <a:lnTo>
                    <a:pt x="29" y="46"/>
                  </a:lnTo>
                  <a:lnTo>
                    <a:pt x="27" y="46"/>
                  </a:lnTo>
                  <a:close/>
                  <a:moveTo>
                    <a:pt x="1" y="1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1" y="1"/>
                  </a:lnTo>
                  <a:close/>
                  <a:moveTo>
                    <a:pt x="2" y="0"/>
                  </a:moveTo>
                  <a:lnTo>
                    <a:pt x="54" y="0"/>
                  </a:lnTo>
                  <a:lnTo>
                    <a:pt x="54" y="1"/>
                  </a:lnTo>
                  <a:lnTo>
                    <a:pt x="2" y="1"/>
                  </a:lnTo>
                  <a:lnTo>
                    <a:pt x="2" y="0"/>
                  </a:lnTo>
                  <a:close/>
                  <a:moveTo>
                    <a:pt x="54" y="0"/>
                  </a:moveTo>
                  <a:lnTo>
                    <a:pt x="56" y="0"/>
                  </a:lnTo>
                  <a:lnTo>
                    <a:pt x="55" y="1"/>
                  </a:lnTo>
                  <a:lnTo>
                    <a:pt x="54" y="0"/>
                  </a:lnTo>
                  <a:close/>
                  <a:moveTo>
                    <a:pt x="55" y="1"/>
                  </a:moveTo>
                  <a:lnTo>
                    <a:pt x="29" y="46"/>
                  </a:lnTo>
                  <a:lnTo>
                    <a:pt x="27" y="46"/>
                  </a:lnTo>
                  <a:lnTo>
                    <a:pt x="54" y="0"/>
                  </a:lnTo>
                  <a:lnTo>
                    <a:pt x="55" y="1"/>
                  </a:lnTo>
                  <a:close/>
                  <a:moveTo>
                    <a:pt x="29" y="46"/>
                  </a:moveTo>
                  <a:lnTo>
                    <a:pt x="28" y="47"/>
                  </a:lnTo>
                  <a:lnTo>
                    <a:pt x="27" y="46"/>
                  </a:lnTo>
                  <a:lnTo>
                    <a:pt x="28" y="46"/>
                  </a:lnTo>
                  <a:lnTo>
                    <a:pt x="29" y="46"/>
                  </a:lnTo>
                  <a:close/>
                </a:path>
              </a:pathLst>
            </a:custGeom>
            <a:solidFill>
              <a:srgbClr val="340D71"/>
            </a:solidFill>
            <a:ln w="9525">
              <a:solidFill>
                <a:srgbClr val="004D9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23" name="Freeform 16"/>
            <p:cNvSpPr>
              <a:spLocks noEditPoints="1"/>
            </p:cNvSpPr>
            <p:nvPr/>
          </p:nvSpPr>
          <p:spPr bwMode="auto">
            <a:xfrm>
              <a:off x="4349750" y="3143251"/>
              <a:ext cx="330200" cy="288925"/>
            </a:xfrm>
            <a:custGeom>
              <a:avLst/>
              <a:gdLst>
                <a:gd name="T0" fmla="*/ 2147483647 w 55"/>
                <a:gd name="T1" fmla="*/ 2147483647 h 48"/>
                <a:gd name="T2" fmla="*/ 2147483647 w 55"/>
                <a:gd name="T3" fmla="*/ 2147483647 h 48"/>
                <a:gd name="T4" fmla="*/ 2147483647 w 55"/>
                <a:gd name="T5" fmla="*/ 2147483647 h 48"/>
                <a:gd name="T6" fmla="*/ 0 w 55"/>
                <a:gd name="T7" fmla="*/ 2147483647 h 48"/>
                <a:gd name="T8" fmla="*/ 2147483647 w 55"/>
                <a:gd name="T9" fmla="*/ 2147483647 h 48"/>
                <a:gd name="T10" fmla="*/ 2147483647 w 55"/>
                <a:gd name="T11" fmla="*/ 2147483647 h 48"/>
                <a:gd name="T12" fmla="*/ 2147483647 w 55"/>
                <a:gd name="T13" fmla="*/ 2147483647 h 48"/>
                <a:gd name="T14" fmla="*/ 2147483647 w 55"/>
                <a:gd name="T15" fmla="*/ 2147483647 h 48"/>
                <a:gd name="T16" fmla="*/ 2147483647 w 55"/>
                <a:gd name="T17" fmla="*/ 2147483647 h 48"/>
                <a:gd name="T18" fmla="*/ 2147483647 w 55"/>
                <a:gd name="T19" fmla="*/ 2147483647 h 48"/>
                <a:gd name="T20" fmla="*/ 2147483647 w 55"/>
                <a:gd name="T21" fmla="*/ 2147483647 h 48"/>
                <a:gd name="T22" fmla="*/ 2147483647 w 55"/>
                <a:gd name="T23" fmla="*/ 2147483647 h 48"/>
                <a:gd name="T24" fmla="*/ 2147483647 w 55"/>
                <a:gd name="T25" fmla="*/ 2147483647 h 48"/>
                <a:gd name="T26" fmla="*/ 2147483647 w 55"/>
                <a:gd name="T27" fmla="*/ 2147483647 h 48"/>
                <a:gd name="T28" fmla="*/ 2147483647 w 55"/>
                <a:gd name="T29" fmla="*/ 2147483647 h 48"/>
                <a:gd name="T30" fmla="*/ 2147483647 w 55"/>
                <a:gd name="T31" fmla="*/ 0 h 48"/>
                <a:gd name="T32" fmla="*/ 2147483647 w 55"/>
                <a:gd name="T33" fmla="*/ 0 h 48"/>
                <a:gd name="T34" fmla="*/ 2147483647 w 55"/>
                <a:gd name="T35" fmla="*/ 2147483647 h 48"/>
                <a:gd name="T36" fmla="*/ 2147483647 w 55"/>
                <a:gd name="T37" fmla="*/ 2147483647 h 48"/>
                <a:gd name="T38" fmla="*/ 2147483647 w 55"/>
                <a:gd name="T39" fmla="*/ 0 h 48"/>
                <a:gd name="T40" fmla="*/ 2147483647 w 55"/>
                <a:gd name="T41" fmla="*/ 2147483647 h 48"/>
                <a:gd name="T42" fmla="*/ 2147483647 w 55"/>
                <a:gd name="T43" fmla="*/ 2147483647 h 48"/>
                <a:gd name="T44" fmla="*/ 2147483647 w 55"/>
                <a:gd name="T45" fmla="*/ 0 h 48"/>
                <a:gd name="T46" fmla="*/ 2147483647 w 55"/>
                <a:gd name="T47" fmla="*/ 0 h 48"/>
                <a:gd name="T48" fmla="*/ 2147483647 w 55"/>
                <a:gd name="T49" fmla="*/ 2147483647 h 48"/>
                <a:gd name="T50" fmla="*/ 0 w 55"/>
                <a:gd name="T51" fmla="*/ 2147483647 h 48"/>
                <a:gd name="T52" fmla="*/ 0 w 55"/>
                <a:gd name="T53" fmla="*/ 0 h 48"/>
                <a:gd name="T54" fmla="*/ 2147483647 w 55"/>
                <a:gd name="T55" fmla="*/ 0 h 48"/>
                <a:gd name="T56" fmla="*/ 2147483647 w 55"/>
                <a:gd name="T57" fmla="*/ 2147483647 h 48"/>
                <a:gd name="T58" fmla="*/ 0 w 55"/>
                <a:gd name="T59" fmla="*/ 2147483647 h 4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5"/>
                <a:gd name="T91" fmla="*/ 0 h 48"/>
                <a:gd name="T92" fmla="*/ 55 w 55"/>
                <a:gd name="T93" fmla="*/ 48 h 4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5" h="48">
                  <a:moveTo>
                    <a:pt x="2" y="1"/>
                  </a:moveTo>
                  <a:lnTo>
                    <a:pt x="28" y="47"/>
                  </a:lnTo>
                  <a:lnTo>
                    <a:pt x="27" y="47"/>
                  </a:lnTo>
                  <a:lnTo>
                    <a:pt x="0" y="1"/>
                  </a:lnTo>
                  <a:lnTo>
                    <a:pt x="2" y="1"/>
                  </a:lnTo>
                  <a:close/>
                  <a:moveTo>
                    <a:pt x="28" y="47"/>
                  </a:moveTo>
                  <a:lnTo>
                    <a:pt x="27" y="48"/>
                  </a:lnTo>
                  <a:lnTo>
                    <a:pt x="27" y="47"/>
                  </a:lnTo>
                  <a:lnTo>
                    <a:pt x="28" y="47"/>
                  </a:lnTo>
                  <a:close/>
                  <a:moveTo>
                    <a:pt x="27" y="47"/>
                  </a:moveTo>
                  <a:lnTo>
                    <a:pt x="53" y="1"/>
                  </a:lnTo>
                  <a:lnTo>
                    <a:pt x="54" y="1"/>
                  </a:lnTo>
                  <a:lnTo>
                    <a:pt x="28" y="47"/>
                  </a:lnTo>
                  <a:lnTo>
                    <a:pt x="27" y="47"/>
                  </a:lnTo>
                  <a:close/>
                  <a:moveTo>
                    <a:pt x="54" y="0"/>
                  </a:moveTo>
                  <a:lnTo>
                    <a:pt x="55" y="0"/>
                  </a:lnTo>
                  <a:lnTo>
                    <a:pt x="54" y="1"/>
                  </a:lnTo>
                  <a:lnTo>
                    <a:pt x="54" y="0"/>
                  </a:lnTo>
                  <a:close/>
                  <a:moveTo>
                    <a:pt x="54" y="2"/>
                  </a:moveTo>
                  <a:lnTo>
                    <a:pt x="1" y="2"/>
                  </a:lnTo>
                  <a:lnTo>
                    <a:pt x="1" y="0"/>
                  </a:lnTo>
                  <a:lnTo>
                    <a:pt x="54" y="0"/>
                  </a:lnTo>
                  <a:lnTo>
                    <a:pt x="54" y="2"/>
                  </a:lnTo>
                  <a:close/>
                  <a:moveTo>
                    <a:pt x="0" y="1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40D71"/>
            </a:solidFill>
            <a:ln w="9525">
              <a:solidFill>
                <a:srgbClr val="004D9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24" name="Freeform 17"/>
            <p:cNvSpPr>
              <a:spLocks noEditPoints="1"/>
            </p:cNvSpPr>
            <p:nvPr/>
          </p:nvSpPr>
          <p:spPr bwMode="auto">
            <a:xfrm>
              <a:off x="4505325" y="2871788"/>
              <a:ext cx="331788" cy="288925"/>
            </a:xfrm>
            <a:custGeom>
              <a:avLst/>
              <a:gdLst>
                <a:gd name="T0" fmla="*/ 2147483647 w 55"/>
                <a:gd name="T1" fmla="*/ 2147483647 h 48"/>
                <a:gd name="T2" fmla="*/ 2147483647 w 55"/>
                <a:gd name="T3" fmla="*/ 2147483647 h 48"/>
                <a:gd name="T4" fmla="*/ 2147483647 w 55"/>
                <a:gd name="T5" fmla="*/ 2147483647 h 48"/>
                <a:gd name="T6" fmla="*/ 2147483647 w 55"/>
                <a:gd name="T7" fmla="*/ 2147483647 h 48"/>
                <a:gd name="T8" fmla="*/ 2147483647 w 55"/>
                <a:gd name="T9" fmla="*/ 2147483647 h 48"/>
                <a:gd name="T10" fmla="*/ 2147483647 w 55"/>
                <a:gd name="T11" fmla="*/ 2147483647 h 48"/>
                <a:gd name="T12" fmla="*/ 2147483647 w 55"/>
                <a:gd name="T13" fmla="*/ 2147483647 h 48"/>
                <a:gd name="T14" fmla="*/ 2147483647 w 55"/>
                <a:gd name="T15" fmla="*/ 2147483647 h 48"/>
                <a:gd name="T16" fmla="*/ 2147483647 w 55"/>
                <a:gd name="T17" fmla="*/ 2147483647 h 48"/>
                <a:gd name="T18" fmla="*/ 2147483647 w 55"/>
                <a:gd name="T19" fmla="*/ 2147483647 h 48"/>
                <a:gd name="T20" fmla="*/ 2147483647 w 55"/>
                <a:gd name="T21" fmla="*/ 2147483647 h 48"/>
                <a:gd name="T22" fmla="*/ 2147483647 w 55"/>
                <a:gd name="T23" fmla="*/ 2147483647 h 48"/>
                <a:gd name="T24" fmla="*/ 2147483647 w 55"/>
                <a:gd name="T25" fmla="*/ 2147483647 h 48"/>
                <a:gd name="T26" fmla="*/ 2147483647 w 55"/>
                <a:gd name="T27" fmla="*/ 2147483647 h 48"/>
                <a:gd name="T28" fmla="*/ 2147483647 w 55"/>
                <a:gd name="T29" fmla="*/ 2147483647 h 48"/>
                <a:gd name="T30" fmla="*/ 0 w 55"/>
                <a:gd name="T31" fmla="*/ 0 h 48"/>
                <a:gd name="T32" fmla="*/ 2147483647 w 55"/>
                <a:gd name="T33" fmla="*/ 0 h 48"/>
                <a:gd name="T34" fmla="*/ 2147483647 w 55"/>
                <a:gd name="T35" fmla="*/ 2147483647 h 48"/>
                <a:gd name="T36" fmla="*/ 2147483647 w 55"/>
                <a:gd name="T37" fmla="*/ 0 h 48"/>
                <a:gd name="T38" fmla="*/ 2147483647 w 55"/>
                <a:gd name="T39" fmla="*/ 0 h 48"/>
                <a:gd name="T40" fmla="*/ 2147483647 w 55"/>
                <a:gd name="T41" fmla="*/ 2147483647 h 48"/>
                <a:gd name="T42" fmla="*/ 2147483647 w 55"/>
                <a:gd name="T43" fmla="*/ 2147483647 h 48"/>
                <a:gd name="T44" fmla="*/ 2147483647 w 55"/>
                <a:gd name="T45" fmla="*/ 0 h 48"/>
                <a:gd name="T46" fmla="*/ 2147483647 w 55"/>
                <a:gd name="T47" fmla="*/ 0 h 48"/>
                <a:gd name="T48" fmla="*/ 2147483647 w 55"/>
                <a:gd name="T49" fmla="*/ 0 h 48"/>
                <a:gd name="T50" fmla="*/ 2147483647 w 55"/>
                <a:gd name="T51" fmla="*/ 2147483647 h 48"/>
                <a:gd name="T52" fmla="*/ 2147483647 w 55"/>
                <a:gd name="T53" fmla="*/ 2147483647 h 48"/>
                <a:gd name="T54" fmla="*/ 2147483647 w 55"/>
                <a:gd name="T55" fmla="*/ 0 h 4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55"/>
                <a:gd name="T85" fmla="*/ 0 h 48"/>
                <a:gd name="T86" fmla="*/ 55 w 55"/>
                <a:gd name="T87" fmla="*/ 48 h 4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55" h="48">
                  <a:moveTo>
                    <a:pt x="55" y="1"/>
                  </a:moveTo>
                  <a:lnTo>
                    <a:pt x="28" y="47"/>
                  </a:lnTo>
                  <a:lnTo>
                    <a:pt x="27" y="46"/>
                  </a:lnTo>
                  <a:lnTo>
                    <a:pt x="53" y="1"/>
                  </a:lnTo>
                  <a:lnTo>
                    <a:pt x="55" y="1"/>
                  </a:lnTo>
                  <a:close/>
                  <a:moveTo>
                    <a:pt x="28" y="47"/>
                  </a:moveTo>
                  <a:lnTo>
                    <a:pt x="28" y="48"/>
                  </a:lnTo>
                  <a:lnTo>
                    <a:pt x="27" y="47"/>
                  </a:lnTo>
                  <a:lnTo>
                    <a:pt x="28" y="47"/>
                  </a:lnTo>
                  <a:close/>
                  <a:moveTo>
                    <a:pt x="27" y="47"/>
                  </a:moveTo>
                  <a:lnTo>
                    <a:pt x="1" y="1"/>
                  </a:lnTo>
                  <a:lnTo>
                    <a:pt x="2" y="1"/>
                  </a:lnTo>
                  <a:lnTo>
                    <a:pt x="28" y="46"/>
                  </a:lnTo>
                  <a:lnTo>
                    <a:pt x="27" y="47"/>
                  </a:lnTo>
                  <a:close/>
                  <a:moveTo>
                    <a:pt x="1" y="1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close/>
                  <a:moveTo>
                    <a:pt x="1" y="0"/>
                  </a:moveTo>
                  <a:lnTo>
                    <a:pt x="54" y="0"/>
                  </a:lnTo>
                  <a:lnTo>
                    <a:pt x="54" y="2"/>
                  </a:lnTo>
                  <a:lnTo>
                    <a:pt x="1" y="2"/>
                  </a:lnTo>
                  <a:lnTo>
                    <a:pt x="1" y="0"/>
                  </a:lnTo>
                  <a:close/>
                  <a:moveTo>
                    <a:pt x="54" y="0"/>
                  </a:moveTo>
                  <a:lnTo>
                    <a:pt x="55" y="0"/>
                  </a:lnTo>
                  <a:lnTo>
                    <a:pt x="55" y="1"/>
                  </a:lnTo>
                  <a:lnTo>
                    <a:pt x="54" y="1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340D71"/>
            </a:solidFill>
            <a:ln w="9525">
              <a:solidFill>
                <a:srgbClr val="004D9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25" name="Freeform 18"/>
            <p:cNvSpPr>
              <a:spLocks noEditPoints="1"/>
            </p:cNvSpPr>
            <p:nvPr/>
          </p:nvSpPr>
          <p:spPr bwMode="auto">
            <a:xfrm>
              <a:off x="4668838" y="2865438"/>
              <a:ext cx="330200" cy="288925"/>
            </a:xfrm>
            <a:custGeom>
              <a:avLst/>
              <a:gdLst>
                <a:gd name="T0" fmla="*/ 0 w 55"/>
                <a:gd name="T1" fmla="*/ 2147483647 h 48"/>
                <a:gd name="T2" fmla="*/ 2147483647 w 55"/>
                <a:gd name="T3" fmla="*/ 2147483647 h 48"/>
                <a:gd name="T4" fmla="*/ 2147483647 w 55"/>
                <a:gd name="T5" fmla="*/ 2147483647 h 48"/>
                <a:gd name="T6" fmla="*/ 2147483647 w 55"/>
                <a:gd name="T7" fmla="*/ 2147483647 h 48"/>
                <a:gd name="T8" fmla="*/ 0 w 55"/>
                <a:gd name="T9" fmla="*/ 2147483647 h 48"/>
                <a:gd name="T10" fmla="*/ 2147483647 w 55"/>
                <a:gd name="T11" fmla="*/ 2147483647 h 48"/>
                <a:gd name="T12" fmla="*/ 2147483647 w 55"/>
                <a:gd name="T13" fmla="*/ 0 h 48"/>
                <a:gd name="T14" fmla="*/ 2147483647 w 55"/>
                <a:gd name="T15" fmla="*/ 2147483647 h 48"/>
                <a:gd name="T16" fmla="*/ 2147483647 w 55"/>
                <a:gd name="T17" fmla="*/ 2147483647 h 48"/>
                <a:gd name="T18" fmla="*/ 2147483647 w 55"/>
                <a:gd name="T19" fmla="*/ 2147483647 h 48"/>
                <a:gd name="T20" fmla="*/ 2147483647 w 55"/>
                <a:gd name="T21" fmla="*/ 2147483647 h 48"/>
                <a:gd name="T22" fmla="*/ 2147483647 w 55"/>
                <a:gd name="T23" fmla="*/ 2147483647 h 48"/>
                <a:gd name="T24" fmla="*/ 2147483647 w 55"/>
                <a:gd name="T25" fmla="*/ 2147483647 h 48"/>
                <a:gd name="T26" fmla="*/ 2147483647 w 55"/>
                <a:gd name="T27" fmla="*/ 2147483647 h 48"/>
                <a:gd name="T28" fmla="*/ 2147483647 w 55"/>
                <a:gd name="T29" fmla="*/ 2147483647 h 48"/>
                <a:gd name="T30" fmla="*/ 2147483647 w 55"/>
                <a:gd name="T31" fmla="*/ 2147483647 h 48"/>
                <a:gd name="T32" fmla="*/ 2147483647 w 55"/>
                <a:gd name="T33" fmla="*/ 2147483647 h 48"/>
                <a:gd name="T34" fmla="*/ 2147483647 w 55"/>
                <a:gd name="T35" fmla="*/ 2147483647 h 48"/>
                <a:gd name="T36" fmla="*/ 2147483647 w 55"/>
                <a:gd name="T37" fmla="*/ 2147483647 h 48"/>
                <a:gd name="T38" fmla="*/ 2147483647 w 55"/>
                <a:gd name="T39" fmla="*/ 2147483647 h 48"/>
                <a:gd name="T40" fmla="*/ 2147483647 w 55"/>
                <a:gd name="T41" fmla="*/ 2147483647 h 48"/>
                <a:gd name="T42" fmla="*/ 2147483647 w 55"/>
                <a:gd name="T43" fmla="*/ 2147483647 h 48"/>
                <a:gd name="T44" fmla="*/ 2147483647 w 55"/>
                <a:gd name="T45" fmla="*/ 2147483647 h 48"/>
                <a:gd name="T46" fmla="*/ 2147483647 w 55"/>
                <a:gd name="T47" fmla="*/ 2147483647 h 48"/>
                <a:gd name="T48" fmla="*/ 0 w 55"/>
                <a:gd name="T49" fmla="*/ 2147483647 h 48"/>
                <a:gd name="T50" fmla="*/ 0 w 55"/>
                <a:gd name="T51" fmla="*/ 2147483647 h 48"/>
                <a:gd name="T52" fmla="*/ 2147483647 w 55"/>
                <a:gd name="T53" fmla="*/ 2147483647 h 48"/>
                <a:gd name="T54" fmla="*/ 2147483647 w 55"/>
                <a:gd name="T55" fmla="*/ 2147483647 h 4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55"/>
                <a:gd name="T85" fmla="*/ 0 h 48"/>
                <a:gd name="T86" fmla="*/ 55 w 55"/>
                <a:gd name="T87" fmla="*/ 48 h 4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55" h="48">
                  <a:moveTo>
                    <a:pt x="0" y="47"/>
                  </a:moveTo>
                  <a:lnTo>
                    <a:pt x="27" y="1"/>
                  </a:lnTo>
                  <a:lnTo>
                    <a:pt x="28" y="2"/>
                  </a:lnTo>
                  <a:lnTo>
                    <a:pt x="1" y="47"/>
                  </a:lnTo>
                  <a:lnTo>
                    <a:pt x="0" y="47"/>
                  </a:lnTo>
                  <a:close/>
                  <a:moveTo>
                    <a:pt x="27" y="1"/>
                  </a:moveTo>
                  <a:lnTo>
                    <a:pt x="27" y="0"/>
                  </a:lnTo>
                  <a:lnTo>
                    <a:pt x="28" y="1"/>
                  </a:lnTo>
                  <a:lnTo>
                    <a:pt x="27" y="1"/>
                  </a:lnTo>
                  <a:close/>
                  <a:moveTo>
                    <a:pt x="28" y="1"/>
                  </a:moveTo>
                  <a:lnTo>
                    <a:pt x="54" y="47"/>
                  </a:lnTo>
                  <a:lnTo>
                    <a:pt x="53" y="47"/>
                  </a:lnTo>
                  <a:lnTo>
                    <a:pt x="27" y="2"/>
                  </a:lnTo>
                  <a:lnTo>
                    <a:pt x="28" y="1"/>
                  </a:lnTo>
                  <a:close/>
                  <a:moveTo>
                    <a:pt x="54" y="47"/>
                  </a:moveTo>
                  <a:lnTo>
                    <a:pt x="55" y="48"/>
                  </a:lnTo>
                  <a:lnTo>
                    <a:pt x="54" y="48"/>
                  </a:lnTo>
                  <a:lnTo>
                    <a:pt x="54" y="47"/>
                  </a:lnTo>
                  <a:close/>
                  <a:moveTo>
                    <a:pt x="54" y="48"/>
                  </a:moveTo>
                  <a:lnTo>
                    <a:pt x="1" y="48"/>
                  </a:lnTo>
                  <a:lnTo>
                    <a:pt x="1" y="46"/>
                  </a:lnTo>
                  <a:lnTo>
                    <a:pt x="54" y="46"/>
                  </a:lnTo>
                  <a:lnTo>
                    <a:pt x="54" y="48"/>
                  </a:lnTo>
                  <a:close/>
                  <a:moveTo>
                    <a:pt x="1" y="48"/>
                  </a:moveTo>
                  <a:lnTo>
                    <a:pt x="0" y="48"/>
                  </a:lnTo>
                  <a:lnTo>
                    <a:pt x="0" y="47"/>
                  </a:lnTo>
                  <a:lnTo>
                    <a:pt x="1" y="47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340D71"/>
            </a:solidFill>
            <a:ln w="9525">
              <a:solidFill>
                <a:srgbClr val="004D9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26" name="Freeform 19"/>
            <p:cNvSpPr>
              <a:spLocks noEditPoints="1"/>
            </p:cNvSpPr>
            <p:nvPr/>
          </p:nvSpPr>
          <p:spPr bwMode="auto">
            <a:xfrm>
              <a:off x="4505325" y="3143251"/>
              <a:ext cx="331788" cy="288925"/>
            </a:xfrm>
            <a:custGeom>
              <a:avLst/>
              <a:gdLst>
                <a:gd name="T0" fmla="*/ 2147483647 w 55"/>
                <a:gd name="T1" fmla="*/ 2147483647 h 48"/>
                <a:gd name="T2" fmla="*/ 2147483647 w 55"/>
                <a:gd name="T3" fmla="*/ 2147483647 h 48"/>
                <a:gd name="T4" fmla="*/ 2147483647 w 55"/>
                <a:gd name="T5" fmla="*/ 2147483647 h 48"/>
                <a:gd name="T6" fmla="*/ 2147483647 w 55"/>
                <a:gd name="T7" fmla="*/ 2147483647 h 48"/>
                <a:gd name="T8" fmla="*/ 2147483647 w 55"/>
                <a:gd name="T9" fmla="*/ 2147483647 h 48"/>
                <a:gd name="T10" fmla="*/ 2147483647 w 55"/>
                <a:gd name="T11" fmla="*/ 2147483647 h 48"/>
                <a:gd name="T12" fmla="*/ 0 w 55"/>
                <a:gd name="T13" fmla="*/ 2147483647 h 48"/>
                <a:gd name="T14" fmla="*/ 2147483647 w 55"/>
                <a:gd name="T15" fmla="*/ 2147483647 h 48"/>
                <a:gd name="T16" fmla="*/ 2147483647 w 55"/>
                <a:gd name="T17" fmla="*/ 2147483647 h 48"/>
                <a:gd name="T18" fmla="*/ 2147483647 w 55"/>
                <a:gd name="T19" fmla="*/ 2147483647 h 48"/>
                <a:gd name="T20" fmla="*/ 2147483647 w 55"/>
                <a:gd name="T21" fmla="*/ 2147483647 h 48"/>
                <a:gd name="T22" fmla="*/ 2147483647 w 55"/>
                <a:gd name="T23" fmla="*/ 2147483647 h 48"/>
                <a:gd name="T24" fmla="*/ 2147483647 w 55"/>
                <a:gd name="T25" fmla="*/ 2147483647 h 48"/>
                <a:gd name="T26" fmla="*/ 2147483647 w 55"/>
                <a:gd name="T27" fmla="*/ 2147483647 h 48"/>
                <a:gd name="T28" fmla="*/ 2147483647 w 55"/>
                <a:gd name="T29" fmla="*/ 2147483647 h 48"/>
                <a:gd name="T30" fmla="*/ 2147483647 w 55"/>
                <a:gd name="T31" fmla="*/ 2147483647 h 48"/>
                <a:gd name="T32" fmla="*/ 2147483647 w 55"/>
                <a:gd name="T33" fmla="*/ 2147483647 h 48"/>
                <a:gd name="T34" fmla="*/ 2147483647 w 55"/>
                <a:gd name="T35" fmla="*/ 2147483647 h 48"/>
                <a:gd name="T36" fmla="*/ 2147483647 w 55"/>
                <a:gd name="T37" fmla="*/ 2147483647 h 48"/>
                <a:gd name="T38" fmla="*/ 2147483647 w 55"/>
                <a:gd name="T39" fmla="*/ 2147483647 h 48"/>
                <a:gd name="T40" fmla="*/ 2147483647 w 55"/>
                <a:gd name="T41" fmla="*/ 2147483647 h 48"/>
                <a:gd name="T42" fmla="*/ 2147483647 w 55"/>
                <a:gd name="T43" fmla="*/ 2147483647 h 48"/>
                <a:gd name="T44" fmla="*/ 2147483647 w 55"/>
                <a:gd name="T45" fmla="*/ 2147483647 h 48"/>
                <a:gd name="T46" fmla="*/ 2147483647 w 55"/>
                <a:gd name="T47" fmla="*/ 2147483647 h 48"/>
                <a:gd name="T48" fmla="*/ 2147483647 w 55"/>
                <a:gd name="T49" fmla="*/ 2147483647 h 48"/>
                <a:gd name="T50" fmla="*/ 2147483647 w 55"/>
                <a:gd name="T51" fmla="*/ 2147483647 h 48"/>
                <a:gd name="T52" fmla="*/ 2147483647 w 55"/>
                <a:gd name="T53" fmla="*/ 0 h 48"/>
                <a:gd name="T54" fmla="*/ 2147483647 w 55"/>
                <a:gd name="T55" fmla="*/ 2147483647 h 48"/>
                <a:gd name="T56" fmla="*/ 2147483647 w 55"/>
                <a:gd name="T57" fmla="*/ 2147483647 h 48"/>
                <a:gd name="T58" fmla="*/ 2147483647 w 55"/>
                <a:gd name="T59" fmla="*/ 2147483647 h 4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5"/>
                <a:gd name="T91" fmla="*/ 0 h 48"/>
                <a:gd name="T92" fmla="*/ 55 w 55"/>
                <a:gd name="T93" fmla="*/ 48 h 4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5" h="48">
                  <a:moveTo>
                    <a:pt x="28" y="1"/>
                  </a:moveTo>
                  <a:lnTo>
                    <a:pt x="2" y="47"/>
                  </a:lnTo>
                  <a:lnTo>
                    <a:pt x="1" y="47"/>
                  </a:lnTo>
                  <a:lnTo>
                    <a:pt x="27" y="1"/>
                  </a:lnTo>
                  <a:lnTo>
                    <a:pt x="28" y="1"/>
                  </a:lnTo>
                  <a:close/>
                  <a:moveTo>
                    <a:pt x="1" y="48"/>
                  </a:moveTo>
                  <a:lnTo>
                    <a:pt x="0" y="48"/>
                  </a:lnTo>
                  <a:lnTo>
                    <a:pt x="1" y="47"/>
                  </a:lnTo>
                  <a:lnTo>
                    <a:pt x="1" y="48"/>
                  </a:lnTo>
                  <a:close/>
                  <a:moveTo>
                    <a:pt x="1" y="46"/>
                  </a:moveTo>
                  <a:lnTo>
                    <a:pt x="54" y="46"/>
                  </a:lnTo>
                  <a:lnTo>
                    <a:pt x="54" y="48"/>
                  </a:lnTo>
                  <a:lnTo>
                    <a:pt x="1" y="48"/>
                  </a:lnTo>
                  <a:lnTo>
                    <a:pt x="1" y="46"/>
                  </a:lnTo>
                  <a:close/>
                  <a:moveTo>
                    <a:pt x="55" y="47"/>
                  </a:moveTo>
                  <a:lnTo>
                    <a:pt x="55" y="48"/>
                  </a:lnTo>
                  <a:lnTo>
                    <a:pt x="54" y="48"/>
                  </a:lnTo>
                  <a:lnTo>
                    <a:pt x="54" y="47"/>
                  </a:lnTo>
                  <a:lnTo>
                    <a:pt x="55" y="47"/>
                  </a:lnTo>
                  <a:close/>
                  <a:moveTo>
                    <a:pt x="54" y="47"/>
                  </a:moveTo>
                  <a:lnTo>
                    <a:pt x="27" y="1"/>
                  </a:lnTo>
                  <a:lnTo>
                    <a:pt x="28" y="1"/>
                  </a:lnTo>
                  <a:lnTo>
                    <a:pt x="55" y="47"/>
                  </a:lnTo>
                  <a:lnTo>
                    <a:pt x="54" y="47"/>
                  </a:lnTo>
                  <a:close/>
                  <a:moveTo>
                    <a:pt x="27" y="1"/>
                  </a:moveTo>
                  <a:lnTo>
                    <a:pt x="28" y="0"/>
                  </a:lnTo>
                  <a:lnTo>
                    <a:pt x="28" y="1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340D71"/>
            </a:solidFill>
            <a:ln w="9525">
              <a:solidFill>
                <a:srgbClr val="004D9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27" name="Freeform 20"/>
            <p:cNvSpPr>
              <a:spLocks noEditPoints="1"/>
            </p:cNvSpPr>
            <p:nvPr/>
          </p:nvSpPr>
          <p:spPr bwMode="auto">
            <a:xfrm>
              <a:off x="4818063" y="3143251"/>
              <a:ext cx="336550" cy="288925"/>
            </a:xfrm>
            <a:custGeom>
              <a:avLst/>
              <a:gdLst>
                <a:gd name="T0" fmla="*/ 2147483647 w 56"/>
                <a:gd name="T1" fmla="*/ 2147483647 h 48"/>
                <a:gd name="T2" fmla="*/ 2147483647 w 56"/>
                <a:gd name="T3" fmla="*/ 2147483647 h 48"/>
                <a:gd name="T4" fmla="*/ 2147483647 w 56"/>
                <a:gd name="T5" fmla="*/ 2147483647 h 48"/>
                <a:gd name="T6" fmla="*/ 2147483647 w 56"/>
                <a:gd name="T7" fmla="*/ 2147483647 h 48"/>
                <a:gd name="T8" fmla="*/ 2147483647 w 56"/>
                <a:gd name="T9" fmla="*/ 2147483647 h 48"/>
                <a:gd name="T10" fmla="*/ 2147483647 w 56"/>
                <a:gd name="T11" fmla="*/ 2147483647 h 48"/>
                <a:gd name="T12" fmla="*/ 0 w 56"/>
                <a:gd name="T13" fmla="*/ 2147483647 h 48"/>
                <a:gd name="T14" fmla="*/ 2147483647 w 56"/>
                <a:gd name="T15" fmla="*/ 2147483647 h 48"/>
                <a:gd name="T16" fmla="*/ 2147483647 w 56"/>
                <a:gd name="T17" fmla="*/ 2147483647 h 48"/>
                <a:gd name="T18" fmla="*/ 2147483647 w 56"/>
                <a:gd name="T19" fmla="*/ 2147483647 h 48"/>
                <a:gd name="T20" fmla="*/ 2147483647 w 56"/>
                <a:gd name="T21" fmla="*/ 2147483647 h 48"/>
                <a:gd name="T22" fmla="*/ 2147483647 w 56"/>
                <a:gd name="T23" fmla="*/ 2147483647 h 48"/>
                <a:gd name="T24" fmla="*/ 2147483647 w 56"/>
                <a:gd name="T25" fmla="*/ 2147483647 h 48"/>
                <a:gd name="T26" fmla="*/ 2147483647 w 56"/>
                <a:gd name="T27" fmla="*/ 2147483647 h 48"/>
                <a:gd name="T28" fmla="*/ 2147483647 w 56"/>
                <a:gd name="T29" fmla="*/ 2147483647 h 48"/>
                <a:gd name="T30" fmla="*/ 2147483647 w 56"/>
                <a:gd name="T31" fmla="*/ 2147483647 h 48"/>
                <a:gd name="T32" fmla="*/ 2147483647 w 56"/>
                <a:gd name="T33" fmla="*/ 0 h 48"/>
                <a:gd name="T34" fmla="*/ 2147483647 w 56"/>
                <a:gd name="T35" fmla="*/ 2147483647 h 48"/>
                <a:gd name="T36" fmla="*/ 2147483647 w 56"/>
                <a:gd name="T37" fmla="*/ 2147483647 h 48"/>
                <a:gd name="T38" fmla="*/ 2147483647 w 56"/>
                <a:gd name="T39" fmla="*/ 2147483647 h 48"/>
                <a:gd name="T40" fmla="*/ 2147483647 w 56"/>
                <a:gd name="T41" fmla="*/ 2147483647 h 48"/>
                <a:gd name="T42" fmla="*/ 2147483647 w 56"/>
                <a:gd name="T43" fmla="*/ 2147483647 h 48"/>
                <a:gd name="T44" fmla="*/ 2147483647 w 56"/>
                <a:gd name="T45" fmla="*/ 2147483647 h 48"/>
                <a:gd name="T46" fmla="*/ 2147483647 w 56"/>
                <a:gd name="T47" fmla="*/ 2147483647 h 48"/>
                <a:gd name="T48" fmla="*/ 2147483647 w 56"/>
                <a:gd name="T49" fmla="*/ 2147483647 h 48"/>
                <a:gd name="T50" fmla="*/ 2147483647 w 56"/>
                <a:gd name="T51" fmla="*/ 2147483647 h 48"/>
                <a:gd name="T52" fmla="*/ 2147483647 w 56"/>
                <a:gd name="T53" fmla="*/ 2147483647 h 48"/>
                <a:gd name="T54" fmla="*/ 2147483647 w 56"/>
                <a:gd name="T55" fmla="*/ 2147483647 h 48"/>
                <a:gd name="T56" fmla="*/ 2147483647 w 56"/>
                <a:gd name="T57" fmla="*/ 2147483647 h 4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6"/>
                <a:gd name="T88" fmla="*/ 0 h 48"/>
                <a:gd name="T89" fmla="*/ 56 w 56"/>
                <a:gd name="T90" fmla="*/ 48 h 4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6" h="48">
                  <a:moveTo>
                    <a:pt x="55" y="48"/>
                  </a:moveTo>
                  <a:lnTo>
                    <a:pt x="2" y="48"/>
                  </a:lnTo>
                  <a:lnTo>
                    <a:pt x="2" y="46"/>
                  </a:lnTo>
                  <a:lnTo>
                    <a:pt x="55" y="46"/>
                  </a:lnTo>
                  <a:lnTo>
                    <a:pt x="55" y="48"/>
                  </a:lnTo>
                  <a:close/>
                  <a:moveTo>
                    <a:pt x="2" y="48"/>
                  </a:moveTo>
                  <a:lnTo>
                    <a:pt x="0" y="48"/>
                  </a:lnTo>
                  <a:lnTo>
                    <a:pt x="1" y="47"/>
                  </a:lnTo>
                  <a:lnTo>
                    <a:pt x="2" y="47"/>
                  </a:lnTo>
                  <a:lnTo>
                    <a:pt x="2" y="48"/>
                  </a:lnTo>
                  <a:close/>
                  <a:moveTo>
                    <a:pt x="1" y="47"/>
                  </a:moveTo>
                  <a:lnTo>
                    <a:pt x="27" y="1"/>
                  </a:lnTo>
                  <a:lnTo>
                    <a:pt x="29" y="2"/>
                  </a:lnTo>
                  <a:lnTo>
                    <a:pt x="2" y="47"/>
                  </a:lnTo>
                  <a:lnTo>
                    <a:pt x="1" y="47"/>
                  </a:lnTo>
                  <a:close/>
                  <a:moveTo>
                    <a:pt x="27" y="1"/>
                  </a:moveTo>
                  <a:lnTo>
                    <a:pt x="28" y="0"/>
                  </a:lnTo>
                  <a:lnTo>
                    <a:pt x="29" y="1"/>
                  </a:lnTo>
                  <a:lnTo>
                    <a:pt x="28" y="1"/>
                  </a:lnTo>
                  <a:lnTo>
                    <a:pt x="27" y="1"/>
                  </a:lnTo>
                  <a:close/>
                  <a:moveTo>
                    <a:pt x="29" y="1"/>
                  </a:moveTo>
                  <a:lnTo>
                    <a:pt x="55" y="47"/>
                  </a:lnTo>
                  <a:lnTo>
                    <a:pt x="54" y="47"/>
                  </a:lnTo>
                  <a:lnTo>
                    <a:pt x="27" y="2"/>
                  </a:lnTo>
                  <a:lnTo>
                    <a:pt x="29" y="1"/>
                  </a:lnTo>
                  <a:close/>
                  <a:moveTo>
                    <a:pt x="55" y="47"/>
                  </a:moveTo>
                  <a:lnTo>
                    <a:pt x="56" y="48"/>
                  </a:lnTo>
                  <a:lnTo>
                    <a:pt x="55" y="48"/>
                  </a:lnTo>
                  <a:lnTo>
                    <a:pt x="55" y="47"/>
                  </a:lnTo>
                  <a:close/>
                </a:path>
              </a:pathLst>
            </a:custGeom>
            <a:solidFill>
              <a:srgbClr val="340D71"/>
            </a:solidFill>
            <a:ln w="9525">
              <a:solidFill>
                <a:srgbClr val="004D9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28" name="Freeform 21"/>
            <p:cNvSpPr>
              <a:spLocks noEditPoints="1"/>
            </p:cNvSpPr>
            <p:nvPr/>
          </p:nvSpPr>
          <p:spPr bwMode="auto">
            <a:xfrm>
              <a:off x="4824413" y="3419476"/>
              <a:ext cx="330200" cy="288925"/>
            </a:xfrm>
            <a:custGeom>
              <a:avLst/>
              <a:gdLst>
                <a:gd name="T0" fmla="*/ 2147483647 w 55"/>
                <a:gd name="T1" fmla="*/ 0 h 48"/>
                <a:gd name="T2" fmla="*/ 2147483647 w 55"/>
                <a:gd name="T3" fmla="*/ 0 h 48"/>
                <a:gd name="T4" fmla="*/ 2147483647 w 55"/>
                <a:gd name="T5" fmla="*/ 2147483647 h 48"/>
                <a:gd name="T6" fmla="*/ 2147483647 w 55"/>
                <a:gd name="T7" fmla="*/ 2147483647 h 48"/>
                <a:gd name="T8" fmla="*/ 2147483647 w 55"/>
                <a:gd name="T9" fmla="*/ 0 h 48"/>
                <a:gd name="T10" fmla="*/ 2147483647 w 55"/>
                <a:gd name="T11" fmla="*/ 0 h 48"/>
                <a:gd name="T12" fmla="*/ 2147483647 w 55"/>
                <a:gd name="T13" fmla="*/ 0 h 48"/>
                <a:gd name="T14" fmla="*/ 2147483647 w 55"/>
                <a:gd name="T15" fmla="*/ 2147483647 h 48"/>
                <a:gd name="T16" fmla="*/ 2147483647 w 55"/>
                <a:gd name="T17" fmla="*/ 2147483647 h 48"/>
                <a:gd name="T18" fmla="*/ 2147483647 w 55"/>
                <a:gd name="T19" fmla="*/ 0 h 48"/>
                <a:gd name="T20" fmla="*/ 2147483647 w 55"/>
                <a:gd name="T21" fmla="*/ 2147483647 h 48"/>
                <a:gd name="T22" fmla="*/ 2147483647 w 55"/>
                <a:gd name="T23" fmla="*/ 2147483647 h 48"/>
                <a:gd name="T24" fmla="*/ 2147483647 w 55"/>
                <a:gd name="T25" fmla="*/ 2147483647 h 48"/>
                <a:gd name="T26" fmla="*/ 2147483647 w 55"/>
                <a:gd name="T27" fmla="*/ 2147483647 h 48"/>
                <a:gd name="T28" fmla="*/ 2147483647 w 55"/>
                <a:gd name="T29" fmla="*/ 2147483647 h 48"/>
                <a:gd name="T30" fmla="*/ 2147483647 w 55"/>
                <a:gd name="T31" fmla="*/ 2147483647 h 48"/>
                <a:gd name="T32" fmla="*/ 2147483647 w 55"/>
                <a:gd name="T33" fmla="*/ 2147483647 h 48"/>
                <a:gd name="T34" fmla="*/ 2147483647 w 55"/>
                <a:gd name="T35" fmla="*/ 2147483647 h 48"/>
                <a:gd name="T36" fmla="*/ 2147483647 w 55"/>
                <a:gd name="T37" fmla="*/ 2147483647 h 48"/>
                <a:gd name="T38" fmla="*/ 2147483647 w 55"/>
                <a:gd name="T39" fmla="*/ 2147483647 h 48"/>
                <a:gd name="T40" fmla="*/ 2147483647 w 55"/>
                <a:gd name="T41" fmla="*/ 2147483647 h 48"/>
                <a:gd name="T42" fmla="*/ 2147483647 w 55"/>
                <a:gd name="T43" fmla="*/ 2147483647 h 48"/>
                <a:gd name="T44" fmla="*/ 2147483647 w 55"/>
                <a:gd name="T45" fmla="*/ 2147483647 h 48"/>
                <a:gd name="T46" fmla="*/ 2147483647 w 55"/>
                <a:gd name="T47" fmla="*/ 2147483647 h 48"/>
                <a:gd name="T48" fmla="*/ 2147483647 w 55"/>
                <a:gd name="T49" fmla="*/ 2147483647 h 48"/>
                <a:gd name="T50" fmla="*/ 0 w 55"/>
                <a:gd name="T51" fmla="*/ 0 h 48"/>
                <a:gd name="T52" fmla="*/ 2147483647 w 55"/>
                <a:gd name="T53" fmla="*/ 0 h 48"/>
                <a:gd name="T54" fmla="*/ 2147483647 w 55"/>
                <a:gd name="T55" fmla="*/ 2147483647 h 4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55"/>
                <a:gd name="T85" fmla="*/ 0 h 48"/>
                <a:gd name="T86" fmla="*/ 55 w 55"/>
                <a:gd name="T87" fmla="*/ 48 h 4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55" h="48">
                  <a:moveTo>
                    <a:pt x="1" y="0"/>
                  </a:moveTo>
                  <a:lnTo>
                    <a:pt x="54" y="0"/>
                  </a:lnTo>
                  <a:lnTo>
                    <a:pt x="54" y="2"/>
                  </a:lnTo>
                  <a:lnTo>
                    <a:pt x="1" y="2"/>
                  </a:lnTo>
                  <a:lnTo>
                    <a:pt x="1" y="0"/>
                  </a:lnTo>
                  <a:close/>
                  <a:moveTo>
                    <a:pt x="54" y="0"/>
                  </a:moveTo>
                  <a:lnTo>
                    <a:pt x="55" y="0"/>
                  </a:lnTo>
                  <a:lnTo>
                    <a:pt x="55" y="1"/>
                  </a:lnTo>
                  <a:lnTo>
                    <a:pt x="54" y="1"/>
                  </a:lnTo>
                  <a:lnTo>
                    <a:pt x="54" y="0"/>
                  </a:lnTo>
                  <a:close/>
                  <a:moveTo>
                    <a:pt x="55" y="1"/>
                  </a:moveTo>
                  <a:lnTo>
                    <a:pt x="28" y="47"/>
                  </a:lnTo>
                  <a:lnTo>
                    <a:pt x="27" y="46"/>
                  </a:lnTo>
                  <a:lnTo>
                    <a:pt x="54" y="1"/>
                  </a:lnTo>
                  <a:lnTo>
                    <a:pt x="55" y="1"/>
                  </a:lnTo>
                  <a:close/>
                  <a:moveTo>
                    <a:pt x="28" y="47"/>
                  </a:moveTo>
                  <a:lnTo>
                    <a:pt x="28" y="48"/>
                  </a:lnTo>
                  <a:lnTo>
                    <a:pt x="27" y="47"/>
                  </a:lnTo>
                  <a:lnTo>
                    <a:pt x="28" y="47"/>
                  </a:lnTo>
                  <a:close/>
                  <a:moveTo>
                    <a:pt x="27" y="47"/>
                  </a:moveTo>
                  <a:lnTo>
                    <a:pt x="1" y="1"/>
                  </a:lnTo>
                  <a:lnTo>
                    <a:pt x="2" y="1"/>
                  </a:lnTo>
                  <a:lnTo>
                    <a:pt x="28" y="46"/>
                  </a:lnTo>
                  <a:lnTo>
                    <a:pt x="27" y="47"/>
                  </a:lnTo>
                  <a:close/>
                  <a:moveTo>
                    <a:pt x="1" y="1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40D71"/>
            </a:solidFill>
            <a:ln w="9525">
              <a:solidFill>
                <a:srgbClr val="004D9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29" name="Freeform 22"/>
            <p:cNvSpPr>
              <a:spLocks noEditPoints="1"/>
            </p:cNvSpPr>
            <p:nvPr/>
          </p:nvSpPr>
          <p:spPr bwMode="auto">
            <a:xfrm>
              <a:off x="4505325" y="3419476"/>
              <a:ext cx="331788" cy="288925"/>
            </a:xfrm>
            <a:custGeom>
              <a:avLst/>
              <a:gdLst>
                <a:gd name="T0" fmla="*/ 2147483647 w 55"/>
                <a:gd name="T1" fmla="*/ 2147483647 h 48"/>
                <a:gd name="T2" fmla="*/ 2147483647 w 55"/>
                <a:gd name="T3" fmla="*/ 2147483647 h 48"/>
                <a:gd name="T4" fmla="*/ 2147483647 w 55"/>
                <a:gd name="T5" fmla="*/ 0 h 48"/>
                <a:gd name="T6" fmla="*/ 2147483647 w 55"/>
                <a:gd name="T7" fmla="*/ 0 h 48"/>
                <a:gd name="T8" fmla="*/ 2147483647 w 55"/>
                <a:gd name="T9" fmla="*/ 2147483647 h 48"/>
                <a:gd name="T10" fmla="*/ 2147483647 w 55"/>
                <a:gd name="T11" fmla="*/ 2147483647 h 48"/>
                <a:gd name="T12" fmla="*/ 0 w 55"/>
                <a:gd name="T13" fmla="*/ 0 h 48"/>
                <a:gd name="T14" fmla="*/ 2147483647 w 55"/>
                <a:gd name="T15" fmla="*/ 0 h 48"/>
                <a:gd name="T16" fmla="*/ 2147483647 w 55"/>
                <a:gd name="T17" fmla="*/ 2147483647 h 48"/>
                <a:gd name="T18" fmla="*/ 2147483647 w 55"/>
                <a:gd name="T19" fmla="*/ 2147483647 h 48"/>
                <a:gd name="T20" fmla="*/ 2147483647 w 55"/>
                <a:gd name="T21" fmla="*/ 2147483647 h 48"/>
                <a:gd name="T22" fmla="*/ 2147483647 w 55"/>
                <a:gd name="T23" fmla="*/ 2147483647 h 48"/>
                <a:gd name="T24" fmla="*/ 2147483647 w 55"/>
                <a:gd name="T25" fmla="*/ 2147483647 h 48"/>
                <a:gd name="T26" fmla="*/ 2147483647 w 55"/>
                <a:gd name="T27" fmla="*/ 2147483647 h 48"/>
                <a:gd name="T28" fmla="*/ 2147483647 w 55"/>
                <a:gd name="T29" fmla="*/ 2147483647 h 48"/>
                <a:gd name="T30" fmla="*/ 2147483647 w 55"/>
                <a:gd name="T31" fmla="*/ 2147483647 h 48"/>
                <a:gd name="T32" fmla="*/ 2147483647 w 55"/>
                <a:gd name="T33" fmla="*/ 2147483647 h 48"/>
                <a:gd name="T34" fmla="*/ 2147483647 w 55"/>
                <a:gd name="T35" fmla="*/ 2147483647 h 48"/>
                <a:gd name="T36" fmla="*/ 2147483647 w 55"/>
                <a:gd name="T37" fmla="*/ 2147483647 h 48"/>
                <a:gd name="T38" fmla="*/ 2147483647 w 55"/>
                <a:gd name="T39" fmla="*/ 2147483647 h 48"/>
                <a:gd name="T40" fmla="*/ 2147483647 w 55"/>
                <a:gd name="T41" fmla="*/ 2147483647 h 48"/>
                <a:gd name="T42" fmla="*/ 2147483647 w 55"/>
                <a:gd name="T43" fmla="*/ 2147483647 h 48"/>
                <a:gd name="T44" fmla="*/ 2147483647 w 55"/>
                <a:gd name="T45" fmla="*/ 2147483647 h 48"/>
                <a:gd name="T46" fmla="*/ 2147483647 w 55"/>
                <a:gd name="T47" fmla="*/ 0 h 48"/>
                <a:gd name="T48" fmla="*/ 2147483647 w 55"/>
                <a:gd name="T49" fmla="*/ 0 h 48"/>
                <a:gd name="T50" fmla="*/ 2147483647 w 55"/>
                <a:gd name="T51" fmla="*/ 2147483647 h 48"/>
                <a:gd name="T52" fmla="*/ 2147483647 w 55"/>
                <a:gd name="T53" fmla="*/ 2147483647 h 48"/>
                <a:gd name="T54" fmla="*/ 2147483647 w 55"/>
                <a:gd name="T55" fmla="*/ 0 h 4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55"/>
                <a:gd name="T85" fmla="*/ 0 h 48"/>
                <a:gd name="T86" fmla="*/ 55 w 55"/>
                <a:gd name="T87" fmla="*/ 48 h 4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55" h="48">
                  <a:moveTo>
                    <a:pt x="54" y="2"/>
                  </a:moveTo>
                  <a:lnTo>
                    <a:pt x="1" y="2"/>
                  </a:lnTo>
                  <a:lnTo>
                    <a:pt x="1" y="0"/>
                  </a:lnTo>
                  <a:lnTo>
                    <a:pt x="54" y="0"/>
                  </a:lnTo>
                  <a:lnTo>
                    <a:pt x="54" y="2"/>
                  </a:lnTo>
                  <a:close/>
                  <a:moveTo>
                    <a:pt x="1" y="1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close/>
                  <a:moveTo>
                    <a:pt x="2" y="1"/>
                  </a:moveTo>
                  <a:lnTo>
                    <a:pt x="28" y="46"/>
                  </a:lnTo>
                  <a:lnTo>
                    <a:pt x="27" y="47"/>
                  </a:lnTo>
                  <a:lnTo>
                    <a:pt x="1" y="1"/>
                  </a:lnTo>
                  <a:lnTo>
                    <a:pt x="2" y="1"/>
                  </a:lnTo>
                  <a:close/>
                  <a:moveTo>
                    <a:pt x="28" y="47"/>
                  </a:moveTo>
                  <a:lnTo>
                    <a:pt x="28" y="48"/>
                  </a:lnTo>
                  <a:lnTo>
                    <a:pt x="27" y="47"/>
                  </a:lnTo>
                  <a:lnTo>
                    <a:pt x="28" y="47"/>
                  </a:lnTo>
                  <a:close/>
                  <a:moveTo>
                    <a:pt x="27" y="46"/>
                  </a:moveTo>
                  <a:lnTo>
                    <a:pt x="54" y="1"/>
                  </a:lnTo>
                  <a:lnTo>
                    <a:pt x="55" y="1"/>
                  </a:lnTo>
                  <a:lnTo>
                    <a:pt x="28" y="47"/>
                  </a:lnTo>
                  <a:lnTo>
                    <a:pt x="27" y="46"/>
                  </a:lnTo>
                  <a:close/>
                  <a:moveTo>
                    <a:pt x="54" y="0"/>
                  </a:moveTo>
                  <a:lnTo>
                    <a:pt x="55" y="0"/>
                  </a:lnTo>
                  <a:lnTo>
                    <a:pt x="55" y="1"/>
                  </a:lnTo>
                  <a:lnTo>
                    <a:pt x="54" y="1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340D71"/>
            </a:solidFill>
            <a:ln w="9525">
              <a:solidFill>
                <a:srgbClr val="004D9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30" name="Freeform 23"/>
            <p:cNvSpPr>
              <a:spLocks noEditPoints="1"/>
            </p:cNvSpPr>
            <p:nvPr/>
          </p:nvSpPr>
          <p:spPr bwMode="auto">
            <a:xfrm>
              <a:off x="4662488" y="3697288"/>
              <a:ext cx="330200" cy="282575"/>
            </a:xfrm>
            <a:custGeom>
              <a:avLst/>
              <a:gdLst>
                <a:gd name="T0" fmla="*/ 2147483647 w 55"/>
                <a:gd name="T1" fmla="*/ 2147483647 h 47"/>
                <a:gd name="T2" fmla="*/ 2147483647 w 55"/>
                <a:gd name="T3" fmla="*/ 2147483647 h 47"/>
                <a:gd name="T4" fmla="*/ 2147483647 w 55"/>
                <a:gd name="T5" fmla="*/ 0 h 47"/>
                <a:gd name="T6" fmla="*/ 2147483647 w 55"/>
                <a:gd name="T7" fmla="*/ 2147483647 h 47"/>
                <a:gd name="T8" fmla="*/ 2147483647 w 55"/>
                <a:gd name="T9" fmla="*/ 2147483647 h 47"/>
                <a:gd name="T10" fmla="*/ 2147483647 w 55"/>
                <a:gd name="T11" fmla="*/ 2147483647 h 47"/>
                <a:gd name="T12" fmla="*/ 0 w 55"/>
                <a:gd name="T13" fmla="*/ 0 h 47"/>
                <a:gd name="T14" fmla="*/ 2147483647 w 55"/>
                <a:gd name="T15" fmla="*/ 0 h 47"/>
                <a:gd name="T16" fmla="*/ 2147483647 w 55"/>
                <a:gd name="T17" fmla="*/ 0 h 47"/>
                <a:gd name="T18" fmla="*/ 2147483647 w 55"/>
                <a:gd name="T19" fmla="*/ 2147483647 h 47"/>
                <a:gd name="T20" fmla="*/ 2147483647 w 55"/>
                <a:gd name="T21" fmla="*/ 0 h 47"/>
                <a:gd name="T22" fmla="*/ 2147483647 w 55"/>
                <a:gd name="T23" fmla="*/ 0 h 47"/>
                <a:gd name="T24" fmla="*/ 2147483647 w 55"/>
                <a:gd name="T25" fmla="*/ 2147483647 h 47"/>
                <a:gd name="T26" fmla="*/ 2147483647 w 55"/>
                <a:gd name="T27" fmla="*/ 2147483647 h 47"/>
                <a:gd name="T28" fmla="*/ 2147483647 w 55"/>
                <a:gd name="T29" fmla="*/ 0 h 47"/>
                <a:gd name="T30" fmla="*/ 2147483647 w 55"/>
                <a:gd name="T31" fmla="*/ 0 h 47"/>
                <a:gd name="T32" fmla="*/ 2147483647 w 55"/>
                <a:gd name="T33" fmla="*/ 0 h 47"/>
                <a:gd name="T34" fmla="*/ 2147483647 w 55"/>
                <a:gd name="T35" fmla="*/ 2147483647 h 47"/>
                <a:gd name="T36" fmla="*/ 2147483647 w 55"/>
                <a:gd name="T37" fmla="*/ 0 h 47"/>
                <a:gd name="T38" fmla="*/ 2147483647 w 55"/>
                <a:gd name="T39" fmla="*/ 2147483647 h 47"/>
                <a:gd name="T40" fmla="*/ 2147483647 w 55"/>
                <a:gd name="T41" fmla="*/ 2147483647 h 47"/>
                <a:gd name="T42" fmla="*/ 2147483647 w 55"/>
                <a:gd name="T43" fmla="*/ 2147483647 h 47"/>
                <a:gd name="T44" fmla="*/ 2147483647 w 55"/>
                <a:gd name="T45" fmla="*/ 0 h 47"/>
                <a:gd name="T46" fmla="*/ 2147483647 w 55"/>
                <a:gd name="T47" fmla="*/ 2147483647 h 47"/>
                <a:gd name="T48" fmla="*/ 2147483647 w 55"/>
                <a:gd name="T49" fmla="*/ 2147483647 h 47"/>
                <a:gd name="T50" fmla="*/ 2147483647 w 55"/>
                <a:gd name="T51" fmla="*/ 2147483647 h 47"/>
                <a:gd name="T52" fmla="*/ 2147483647 w 55"/>
                <a:gd name="T53" fmla="*/ 2147483647 h 47"/>
                <a:gd name="T54" fmla="*/ 2147483647 w 55"/>
                <a:gd name="T55" fmla="*/ 2147483647 h 4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55"/>
                <a:gd name="T85" fmla="*/ 0 h 47"/>
                <a:gd name="T86" fmla="*/ 55 w 55"/>
                <a:gd name="T87" fmla="*/ 47 h 47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55" h="47">
                  <a:moveTo>
                    <a:pt x="27" y="46"/>
                  </a:moveTo>
                  <a:lnTo>
                    <a:pt x="1" y="1"/>
                  </a:lnTo>
                  <a:lnTo>
                    <a:pt x="2" y="0"/>
                  </a:lnTo>
                  <a:lnTo>
                    <a:pt x="28" y="46"/>
                  </a:lnTo>
                  <a:lnTo>
                    <a:pt x="27" y="46"/>
                  </a:lnTo>
                  <a:close/>
                  <a:moveTo>
                    <a:pt x="1" y="1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close/>
                  <a:moveTo>
                    <a:pt x="1" y="0"/>
                  </a:moveTo>
                  <a:lnTo>
                    <a:pt x="54" y="0"/>
                  </a:lnTo>
                  <a:lnTo>
                    <a:pt x="54" y="1"/>
                  </a:lnTo>
                  <a:lnTo>
                    <a:pt x="1" y="1"/>
                  </a:lnTo>
                  <a:lnTo>
                    <a:pt x="1" y="0"/>
                  </a:lnTo>
                  <a:close/>
                  <a:moveTo>
                    <a:pt x="54" y="0"/>
                  </a:moveTo>
                  <a:lnTo>
                    <a:pt x="55" y="0"/>
                  </a:lnTo>
                  <a:lnTo>
                    <a:pt x="55" y="1"/>
                  </a:lnTo>
                  <a:lnTo>
                    <a:pt x="54" y="0"/>
                  </a:lnTo>
                  <a:close/>
                  <a:moveTo>
                    <a:pt x="55" y="1"/>
                  </a:moveTo>
                  <a:lnTo>
                    <a:pt x="28" y="46"/>
                  </a:lnTo>
                  <a:lnTo>
                    <a:pt x="27" y="46"/>
                  </a:lnTo>
                  <a:lnTo>
                    <a:pt x="54" y="0"/>
                  </a:lnTo>
                  <a:lnTo>
                    <a:pt x="55" y="1"/>
                  </a:lnTo>
                  <a:close/>
                  <a:moveTo>
                    <a:pt x="28" y="46"/>
                  </a:moveTo>
                  <a:lnTo>
                    <a:pt x="28" y="47"/>
                  </a:lnTo>
                  <a:lnTo>
                    <a:pt x="27" y="46"/>
                  </a:lnTo>
                  <a:lnTo>
                    <a:pt x="28" y="46"/>
                  </a:lnTo>
                  <a:close/>
                </a:path>
              </a:pathLst>
            </a:custGeom>
            <a:solidFill>
              <a:srgbClr val="340D71"/>
            </a:solidFill>
            <a:ln w="9525">
              <a:solidFill>
                <a:srgbClr val="004D9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31" name="Freeform 24"/>
            <p:cNvSpPr>
              <a:spLocks noEditPoints="1"/>
            </p:cNvSpPr>
            <p:nvPr/>
          </p:nvSpPr>
          <p:spPr bwMode="auto">
            <a:xfrm>
              <a:off x="4505325" y="3690938"/>
              <a:ext cx="331788" cy="288925"/>
            </a:xfrm>
            <a:custGeom>
              <a:avLst/>
              <a:gdLst>
                <a:gd name="T0" fmla="*/ 2147483647 w 55"/>
                <a:gd name="T1" fmla="*/ 2147483647 h 48"/>
                <a:gd name="T2" fmla="*/ 2147483647 w 55"/>
                <a:gd name="T3" fmla="*/ 2147483647 h 48"/>
                <a:gd name="T4" fmla="*/ 2147483647 w 55"/>
                <a:gd name="T5" fmla="*/ 2147483647 h 48"/>
                <a:gd name="T6" fmla="*/ 2147483647 w 55"/>
                <a:gd name="T7" fmla="*/ 2147483647 h 48"/>
                <a:gd name="T8" fmla="*/ 2147483647 w 55"/>
                <a:gd name="T9" fmla="*/ 2147483647 h 48"/>
                <a:gd name="T10" fmla="*/ 2147483647 w 55"/>
                <a:gd name="T11" fmla="*/ 2147483647 h 48"/>
                <a:gd name="T12" fmla="*/ 2147483647 w 55"/>
                <a:gd name="T13" fmla="*/ 2147483647 h 48"/>
                <a:gd name="T14" fmla="*/ 2147483647 w 55"/>
                <a:gd name="T15" fmla="*/ 2147483647 h 48"/>
                <a:gd name="T16" fmla="*/ 2147483647 w 55"/>
                <a:gd name="T17" fmla="*/ 2147483647 h 48"/>
                <a:gd name="T18" fmla="*/ 2147483647 w 55"/>
                <a:gd name="T19" fmla="*/ 2147483647 h 48"/>
                <a:gd name="T20" fmla="*/ 2147483647 w 55"/>
                <a:gd name="T21" fmla="*/ 2147483647 h 48"/>
                <a:gd name="T22" fmla="*/ 2147483647 w 55"/>
                <a:gd name="T23" fmla="*/ 2147483647 h 48"/>
                <a:gd name="T24" fmla="*/ 2147483647 w 55"/>
                <a:gd name="T25" fmla="*/ 2147483647 h 48"/>
                <a:gd name="T26" fmla="*/ 2147483647 w 55"/>
                <a:gd name="T27" fmla="*/ 2147483647 h 48"/>
                <a:gd name="T28" fmla="*/ 2147483647 w 55"/>
                <a:gd name="T29" fmla="*/ 2147483647 h 48"/>
                <a:gd name="T30" fmla="*/ 2147483647 w 55"/>
                <a:gd name="T31" fmla="*/ 2147483647 h 48"/>
                <a:gd name="T32" fmla="*/ 0 w 55"/>
                <a:gd name="T33" fmla="*/ 2147483647 h 48"/>
                <a:gd name="T34" fmla="*/ 2147483647 w 55"/>
                <a:gd name="T35" fmla="*/ 2147483647 h 48"/>
                <a:gd name="T36" fmla="*/ 2147483647 w 55"/>
                <a:gd name="T37" fmla="*/ 2147483647 h 48"/>
                <a:gd name="T38" fmla="*/ 2147483647 w 55"/>
                <a:gd name="T39" fmla="*/ 2147483647 h 48"/>
                <a:gd name="T40" fmla="*/ 2147483647 w 55"/>
                <a:gd name="T41" fmla="*/ 2147483647 h 48"/>
                <a:gd name="T42" fmla="*/ 2147483647 w 55"/>
                <a:gd name="T43" fmla="*/ 2147483647 h 48"/>
                <a:gd name="T44" fmla="*/ 2147483647 w 55"/>
                <a:gd name="T45" fmla="*/ 2147483647 h 48"/>
                <a:gd name="T46" fmla="*/ 2147483647 w 55"/>
                <a:gd name="T47" fmla="*/ 2147483647 h 48"/>
                <a:gd name="T48" fmla="*/ 2147483647 w 55"/>
                <a:gd name="T49" fmla="*/ 2147483647 h 48"/>
                <a:gd name="T50" fmla="*/ 2147483647 w 55"/>
                <a:gd name="T51" fmla="*/ 0 h 48"/>
                <a:gd name="T52" fmla="*/ 2147483647 w 55"/>
                <a:gd name="T53" fmla="*/ 2147483647 h 48"/>
                <a:gd name="T54" fmla="*/ 2147483647 w 55"/>
                <a:gd name="T55" fmla="*/ 2147483647 h 48"/>
                <a:gd name="T56" fmla="*/ 2147483647 w 55"/>
                <a:gd name="T57" fmla="*/ 2147483647 h 4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5"/>
                <a:gd name="T88" fmla="*/ 0 h 48"/>
                <a:gd name="T89" fmla="*/ 55 w 55"/>
                <a:gd name="T90" fmla="*/ 48 h 4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5" h="48">
                  <a:moveTo>
                    <a:pt x="28" y="1"/>
                  </a:moveTo>
                  <a:lnTo>
                    <a:pt x="55" y="47"/>
                  </a:lnTo>
                  <a:lnTo>
                    <a:pt x="54" y="48"/>
                  </a:lnTo>
                  <a:lnTo>
                    <a:pt x="27" y="2"/>
                  </a:lnTo>
                  <a:lnTo>
                    <a:pt x="28" y="1"/>
                  </a:lnTo>
                  <a:close/>
                  <a:moveTo>
                    <a:pt x="55" y="47"/>
                  </a:moveTo>
                  <a:lnTo>
                    <a:pt x="55" y="48"/>
                  </a:lnTo>
                  <a:lnTo>
                    <a:pt x="54" y="48"/>
                  </a:lnTo>
                  <a:lnTo>
                    <a:pt x="55" y="47"/>
                  </a:lnTo>
                  <a:close/>
                  <a:moveTo>
                    <a:pt x="54" y="48"/>
                  </a:moveTo>
                  <a:lnTo>
                    <a:pt x="1" y="48"/>
                  </a:lnTo>
                  <a:lnTo>
                    <a:pt x="1" y="47"/>
                  </a:lnTo>
                  <a:lnTo>
                    <a:pt x="54" y="47"/>
                  </a:lnTo>
                  <a:lnTo>
                    <a:pt x="54" y="48"/>
                  </a:lnTo>
                  <a:close/>
                  <a:moveTo>
                    <a:pt x="1" y="48"/>
                  </a:moveTo>
                  <a:lnTo>
                    <a:pt x="0" y="48"/>
                  </a:lnTo>
                  <a:lnTo>
                    <a:pt x="1" y="47"/>
                  </a:lnTo>
                  <a:lnTo>
                    <a:pt x="1" y="48"/>
                  </a:lnTo>
                  <a:close/>
                  <a:moveTo>
                    <a:pt x="1" y="47"/>
                  </a:moveTo>
                  <a:lnTo>
                    <a:pt x="27" y="1"/>
                  </a:lnTo>
                  <a:lnTo>
                    <a:pt x="28" y="2"/>
                  </a:lnTo>
                  <a:lnTo>
                    <a:pt x="2" y="48"/>
                  </a:lnTo>
                  <a:lnTo>
                    <a:pt x="1" y="47"/>
                  </a:lnTo>
                  <a:close/>
                  <a:moveTo>
                    <a:pt x="27" y="1"/>
                  </a:moveTo>
                  <a:lnTo>
                    <a:pt x="28" y="0"/>
                  </a:lnTo>
                  <a:lnTo>
                    <a:pt x="28" y="1"/>
                  </a:lnTo>
                  <a:lnTo>
                    <a:pt x="28" y="2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340D71"/>
            </a:solidFill>
            <a:ln w="9525">
              <a:solidFill>
                <a:srgbClr val="004D9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32" name="Freeform 25"/>
            <p:cNvSpPr>
              <a:spLocks noEditPoints="1"/>
            </p:cNvSpPr>
            <p:nvPr/>
          </p:nvSpPr>
          <p:spPr bwMode="auto">
            <a:xfrm>
              <a:off x="4349750" y="3419476"/>
              <a:ext cx="330200" cy="284163"/>
            </a:xfrm>
            <a:custGeom>
              <a:avLst/>
              <a:gdLst>
                <a:gd name="T0" fmla="*/ 2147483647 w 55"/>
                <a:gd name="T1" fmla="*/ 2147483647 h 47"/>
                <a:gd name="T2" fmla="*/ 2147483647 w 55"/>
                <a:gd name="T3" fmla="*/ 2147483647 h 47"/>
                <a:gd name="T4" fmla="*/ 2147483647 w 55"/>
                <a:gd name="T5" fmla="*/ 2147483647 h 47"/>
                <a:gd name="T6" fmla="*/ 2147483647 w 55"/>
                <a:gd name="T7" fmla="*/ 2147483647 h 47"/>
                <a:gd name="T8" fmla="*/ 2147483647 w 55"/>
                <a:gd name="T9" fmla="*/ 2147483647 h 47"/>
                <a:gd name="T10" fmla="*/ 2147483647 w 55"/>
                <a:gd name="T11" fmla="*/ 2147483647 h 47"/>
                <a:gd name="T12" fmla="*/ 2147483647 w 55"/>
                <a:gd name="T13" fmla="*/ 0 h 47"/>
                <a:gd name="T14" fmla="*/ 2147483647 w 55"/>
                <a:gd name="T15" fmla="*/ 2147483647 h 47"/>
                <a:gd name="T16" fmla="*/ 2147483647 w 55"/>
                <a:gd name="T17" fmla="*/ 2147483647 h 47"/>
                <a:gd name="T18" fmla="*/ 2147483647 w 55"/>
                <a:gd name="T19" fmla="*/ 2147483647 h 47"/>
                <a:gd name="T20" fmla="*/ 2147483647 w 55"/>
                <a:gd name="T21" fmla="*/ 2147483647 h 47"/>
                <a:gd name="T22" fmla="*/ 0 w 55"/>
                <a:gd name="T23" fmla="*/ 2147483647 h 47"/>
                <a:gd name="T24" fmla="*/ 2147483647 w 55"/>
                <a:gd name="T25" fmla="*/ 2147483647 h 47"/>
                <a:gd name="T26" fmla="*/ 2147483647 w 55"/>
                <a:gd name="T27" fmla="*/ 2147483647 h 47"/>
                <a:gd name="T28" fmla="*/ 2147483647 w 55"/>
                <a:gd name="T29" fmla="*/ 2147483647 h 47"/>
                <a:gd name="T30" fmla="*/ 0 w 55"/>
                <a:gd name="T31" fmla="*/ 2147483647 h 47"/>
                <a:gd name="T32" fmla="*/ 0 w 55"/>
                <a:gd name="T33" fmla="*/ 2147483647 h 47"/>
                <a:gd name="T34" fmla="*/ 2147483647 w 55"/>
                <a:gd name="T35" fmla="*/ 2147483647 h 47"/>
                <a:gd name="T36" fmla="*/ 2147483647 w 55"/>
                <a:gd name="T37" fmla="*/ 2147483647 h 47"/>
                <a:gd name="T38" fmla="*/ 2147483647 w 55"/>
                <a:gd name="T39" fmla="*/ 2147483647 h 47"/>
                <a:gd name="T40" fmla="*/ 2147483647 w 55"/>
                <a:gd name="T41" fmla="*/ 2147483647 h 47"/>
                <a:gd name="T42" fmla="*/ 2147483647 w 55"/>
                <a:gd name="T43" fmla="*/ 2147483647 h 47"/>
                <a:gd name="T44" fmla="*/ 2147483647 w 55"/>
                <a:gd name="T45" fmla="*/ 2147483647 h 47"/>
                <a:gd name="T46" fmla="*/ 2147483647 w 55"/>
                <a:gd name="T47" fmla="*/ 2147483647 h 47"/>
                <a:gd name="T48" fmla="*/ 2147483647 w 55"/>
                <a:gd name="T49" fmla="*/ 2147483647 h 47"/>
                <a:gd name="T50" fmla="*/ 2147483647 w 55"/>
                <a:gd name="T51" fmla="*/ 2147483647 h 47"/>
                <a:gd name="T52" fmla="*/ 2147483647 w 55"/>
                <a:gd name="T53" fmla="*/ 2147483647 h 47"/>
                <a:gd name="T54" fmla="*/ 2147483647 w 55"/>
                <a:gd name="T55" fmla="*/ 2147483647 h 4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55"/>
                <a:gd name="T85" fmla="*/ 0 h 47"/>
                <a:gd name="T86" fmla="*/ 55 w 55"/>
                <a:gd name="T87" fmla="*/ 47 h 47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55" h="47">
                  <a:moveTo>
                    <a:pt x="53" y="47"/>
                  </a:moveTo>
                  <a:lnTo>
                    <a:pt x="27" y="1"/>
                  </a:lnTo>
                  <a:lnTo>
                    <a:pt x="28" y="1"/>
                  </a:lnTo>
                  <a:lnTo>
                    <a:pt x="54" y="46"/>
                  </a:lnTo>
                  <a:lnTo>
                    <a:pt x="53" y="47"/>
                  </a:lnTo>
                  <a:close/>
                  <a:moveTo>
                    <a:pt x="27" y="1"/>
                  </a:moveTo>
                  <a:lnTo>
                    <a:pt x="27" y="0"/>
                  </a:lnTo>
                  <a:lnTo>
                    <a:pt x="28" y="1"/>
                  </a:lnTo>
                  <a:lnTo>
                    <a:pt x="27" y="1"/>
                  </a:lnTo>
                  <a:close/>
                  <a:moveTo>
                    <a:pt x="28" y="1"/>
                  </a:moveTo>
                  <a:lnTo>
                    <a:pt x="2" y="47"/>
                  </a:lnTo>
                  <a:lnTo>
                    <a:pt x="0" y="46"/>
                  </a:lnTo>
                  <a:lnTo>
                    <a:pt x="27" y="1"/>
                  </a:lnTo>
                  <a:lnTo>
                    <a:pt x="28" y="1"/>
                  </a:lnTo>
                  <a:close/>
                  <a:moveTo>
                    <a:pt x="1" y="47"/>
                  </a:moveTo>
                  <a:lnTo>
                    <a:pt x="0" y="47"/>
                  </a:lnTo>
                  <a:lnTo>
                    <a:pt x="0" y="46"/>
                  </a:lnTo>
                  <a:lnTo>
                    <a:pt x="1" y="47"/>
                  </a:lnTo>
                  <a:close/>
                  <a:moveTo>
                    <a:pt x="1" y="46"/>
                  </a:moveTo>
                  <a:lnTo>
                    <a:pt x="54" y="46"/>
                  </a:lnTo>
                  <a:lnTo>
                    <a:pt x="54" y="47"/>
                  </a:lnTo>
                  <a:lnTo>
                    <a:pt x="1" y="47"/>
                  </a:lnTo>
                  <a:lnTo>
                    <a:pt x="1" y="46"/>
                  </a:lnTo>
                  <a:close/>
                  <a:moveTo>
                    <a:pt x="54" y="46"/>
                  </a:moveTo>
                  <a:lnTo>
                    <a:pt x="55" y="47"/>
                  </a:lnTo>
                  <a:lnTo>
                    <a:pt x="54" y="47"/>
                  </a:lnTo>
                  <a:lnTo>
                    <a:pt x="54" y="46"/>
                  </a:lnTo>
                  <a:close/>
                </a:path>
              </a:pathLst>
            </a:custGeom>
            <a:solidFill>
              <a:srgbClr val="340D71"/>
            </a:solidFill>
            <a:ln w="9525">
              <a:solidFill>
                <a:srgbClr val="004D9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33" name="Freeform 26"/>
            <p:cNvSpPr>
              <a:spLocks noEditPoints="1"/>
            </p:cNvSpPr>
            <p:nvPr/>
          </p:nvSpPr>
          <p:spPr bwMode="auto">
            <a:xfrm>
              <a:off x="4194175" y="3690938"/>
              <a:ext cx="330200" cy="288925"/>
            </a:xfrm>
            <a:custGeom>
              <a:avLst/>
              <a:gdLst>
                <a:gd name="T0" fmla="*/ 0 w 55"/>
                <a:gd name="T1" fmla="*/ 2147483647 h 48"/>
                <a:gd name="T2" fmla="*/ 2147483647 w 55"/>
                <a:gd name="T3" fmla="*/ 2147483647 h 48"/>
                <a:gd name="T4" fmla="*/ 2147483647 w 55"/>
                <a:gd name="T5" fmla="*/ 2147483647 h 48"/>
                <a:gd name="T6" fmla="*/ 2147483647 w 55"/>
                <a:gd name="T7" fmla="*/ 2147483647 h 48"/>
                <a:gd name="T8" fmla="*/ 0 w 55"/>
                <a:gd name="T9" fmla="*/ 2147483647 h 48"/>
                <a:gd name="T10" fmla="*/ 2147483647 w 55"/>
                <a:gd name="T11" fmla="*/ 2147483647 h 48"/>
                <a:gd name="T12" fmla="*/ 2147483647 w 55"/>
                <a:gd name="T13" fmla="*/ 0 h 48"/>
                <a:gd name="T14" fmla="*/ 2147483647 w 55"/>
                <a:gd name="T15" fmla="*/ 2147483647 h 48"/>
                <a:gd name="T16" fmla="*/ 2147483647 w 55"/>
                <a:gd name="T17" fmla="*/ 2147483647 h 48"/>
                <a:gd name="T18" fmla="*/ 2147483647 w 55"/>
                <a:gd name="T19" fmla="*/ 2147483647 h 48"/>
                <a:gd name="T20" fmla="*/ 2147483647 w 55"/>
                <a:gd name="T21" fmla="*/ 2147483647 h 48"/>
                <a:gd name="T22" fmla="*/ 2147483647 w 55"/>
                <a:gd name="T23" fmla="*/ 2147483647 h 48"/>
                <a:gd name="T24" fmla="*/ 2147483647 w 55"/>
                <a:gd name="T25" fmla="*/ 2147483647 h 48"/>
                <a:gd name="T26" fmla="*/ 2147483647 w 55"/>
                <a:gd name="T27" fmla="*/ 2147483647 h 48"/>
                <a:gd name="T28" fmla="*/ 2147483647 w 55"/>
                <a:gd name="T29" fmla="*/ 2147483647 h 48"/>
                <a:gd name="T30" fmla="*/ 2147483647 w 55"/>
                <a:gd name="T31" fmla="*/ 2147483647 h 48"/>
                <a:gd name="T32" fmla="*/ 2147483647 w 55"/>
                <a:gd name="T33" fmla="*/ 2147483647 h 48"/>
                <a:gd name="T34" fmla="*/ 2147483647 w 55"/>
                <a:gd name="T35" fmla="*/ 2147483647 h 48"/>
                <a:gd name="T36" fmla="*/ 2147483647 w 55"/>
                <a:gd name="T37" fmla="*/ 2147483647 h 48"/>
                <a:gd name="T38" fmla="*/ 2147483647 w 55"/>
                <a:gd name="T39" fmla="*/ 2147483647 h 48"/>
                <a:gd name="T40" fmla="*/ 2147483647 w 55"/>
                <a:gd name="T41" fmla="*/ 2147483647 h 48"/>
                <a:gd name="T42" fmla="*/ 2147483647 w 55"/>
                <a:gd name="T43" fmla="*/ 2147483647 h 48"/>
                <a:gd name="T44" fmla="*/ 2147483647 w 55"/>
                <a:gd name="T45" fmla="*/ 2147483647 h 48"/>
                <a:gd name="T46" fmla="*/ 2147483647 w 55"/>
                <a:gd name="T47" fmla="*/ 2147483647 h 48"/>
                <a:gd name="T48" fmla="*/ 0 w 55"/>
                <a:gd name="T49" fmla="*/ 2147483647 h 48"/>
                <a:gd name="T50" fmla="*/ 0 w 55"/>
                <a:gd name="T51" fmla="*/ 2147483647 h 48"/>
                <a:gd name="T52" fmla="*/ 2147483647 w 55"/>
                <a:gd name="T53" fmla="*/ 2147483647 h 48"/>
                <a:gd name="T54" fmla="*/ 2147483647 w 55"/>
                <a:gd name="T55" fmla="*/ 2147483647 h 4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55"/>
                <a:gd name="T85" fmla="*/ 0 h 48"/>
                <a:gd name="T86" fmla="*/ 55 w 55"/>
                <a:gd name="T87" fmla="*/ 48 h 4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55" h="48">
                  <a:moveTo>
                    <a:pt x="0" y="47"/>
                  </a:moveTo>
                  <a:lnTo>
                    <a:pt x="27" y="1"/>
                  </a:lnTo>
                  <a:lnTo>
                    <a:pt x="28" y="1"/>
                  </a:lnTo>
                  <a:lnTo>
                    <a:pt x="1" y="47"/>
                  </a:lnTo>
                  <a:lnTo>
                    <a:pt x="0" y="47"/>
                  </a:lnTo>
                  <a:close/>
                  <a:moveTo>
                    <a:pt x="27" y="1"/>
                  </a:moveTo>
                  <a:lnTo>
                    <a:pt x="27" y="0"/>
                  </a:lnTo>
                  <a:lnTo>
                    <a:pt x="28" y="1"/>
                  </a:lnTo>
                  <a:lnTo>
                    <a:pt x="27" y="1"/>
                  </a:lnTo>
                  <a:close/>
                  <a:moveTo>
                    <a:pt x="28" y="1"/>
                  </a:moveTo>
                  <a:lnTo>
                    <a:pt x="54" y="47"/>
                  </a:lnTo>
                  <a:lnTo>
                    <a:pt x="53" y="47"/>
                  </a:lnTo>
                  <a:lnTo>
                    <a:pt x="27" y="1"/>
                  </a:lnTo>
                  <a:lnTo>
                    <a:pt x="28" y="1"/>
                  </a:lnTo>
                  <a:close/>
                  <a:moveTo>
                    <a:pt x="54" y="47"/>
                  </a:moveTo>
                  <a:lnTo>
                    <a:pt x="55" y="48"/>
                  </a:lnTo>
                  <a:lnTo>
                    <a:pt x="54" y="48"/>
                  </a:lnTo>
                  <a:lnTo>
                    <a:pt x="54" y="47"/>
                  </a:lnTo>
                  <a:close/>
                  <a:moveTo>
                    <a:pt x="54" y="48"/>
                  </a:moveTo>
                  <a:lnTo>
                    <a:pt x="1" y="48"/>
                  </a:lnTo>
                  <a:lnTo>
                    <a:pt x="1" y="46"/>
                  </a:lnTo>
                  <a:lnTo>
                    <a:pt x="54" y="46"/>
                  </a:lnTo>
                  <a:lnTo>
                    <a:pt x="54" y="48"/>
                  </a:lnTo>
                  <a:close/>
                  <a:moveTo>
                    <a:pt x="1" y="48"/>
                  </a:moveTo>
                  <a:lnTo>
                    <a:pt x="0" y="48"/>
                  </a:lnTo>
                  <a:lnTo>
                    <a:pt x="0" y="47"/>
                  </a:lnTo>
                  <a:lnTo>
                    <a:pt x="1" y="47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340D71"/>
            </a:solidFill>
            <a:ln w="9525">
              <a:solidFill>
                <a:srgbClr val="004D9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34" name="Freeform 27"/>
            <p:cNvSpPr>
              <a:spLocks noEditPoints="1"/>
            </p:cNvSpPr>
            <p:nvPr/>
          </p:nvSpPr>
          <p:spPr bwMode="auto">
            <a:xfrm>
              <a:off x="4030663" y="3697288"/>
              <a:ext cx="331788" cy="288925"/>
            </a:xfrm>
            <a:custGeom>
              <a:avLst/>
              <a:gdLst>
                <a:gd name="T0" fmla="*/ 2147483647 w 55"/>
                <a:gd name="T1" fmla="*/ 2147483647 h 48"/>
                <a:gd name="T2" fmla="*/ 2147483647 w 55"/>
                <a:gd name="T3" fmla="*/ 2147483647 h 48"/>
                <a:gd name="T4" fmla="*/ 2147483647 w 55"/>
                <a:gd name="T5" fmla="*/ 2147483647 h 48"/>
                <a:gd name="T6" fmla="*/ 2147483647 w 55"/>
                <a:gd name="T7" fmla="*/ 0 h 48"/>
                <a:gd name="T8" fmla="*/ 2147483647 w 55"/>
                <a:gd name="T9" fmla="*/ 2147483647 h 48"/>
                <a:gd name="T10" fmla="*/ 2147483647 w 55"/>
                <a:gd name="T11" fmla="*/ 2147483647 h 48"/>
                <a:gd name="T12" fmla="*/ 2147483647 w 55"/>
                <a:gd name="T13" fmla="*/ 2147483647 h 48"/>
                <a:gd name="T14" fmla="*/ 2147483647 w 55"/>
                <a:gd name="T15" fmla="*/ 2147483647 h 48"/>
                <a:gd name="T16" fmla="*/ 2147483647 w 55"/>
                <a:gd name="T17" fmla="*/ 2147483647 h 48"/>
                <a:gd name="T18" fmla="*/ 2147483647 w 55"/>
                <a:gd name="T19" fmla="*/ 2147483647 h 48"/>
                <a:gd name="T20" fmla="*/ 0 w 55"/>
                <a:gd name="T21" fmla="*/ 2147483647 h 48"/>
                <a:gd name="T22" fmla="*/ 2147483647 w 55"/>
                <a:gd name="T23" fmla="*/ 0 h 48"/>
                <a:gd name="T24" fmla="*/ 2147483647 w 55"/>
                <a:gd name="T25" fmla="*/ 2147483647 h 48"/>
                <a:gd name="T26" fmla="*/ 2147483647 w 55"/>
                <a:gd name="T27" fmla="*/ 2147483647 h 48"/>
                <a:gd name="T28" fmla="*/ 0 w 55"/>
                <a:gd name="T29" fmla="*/ 2147483647 h 48"/>
                <a:gd name="T30" fmla="*/ 0 w 55"/>
                <a:gd name="T31" fmla="*/ 0 h 48"/>
                <a:gd name="T32" fmla="*/ 2147483647 w 55"/>
                <a:gd name="T33" fmla="*/ 0 h 48"/>
                <a:gd name="T34" fmla="*/ 2147483647 w 55"/>
                <a:gd name="T35" fmla="*/ 2147483647 h 48"/>
                <a:gd name="T36" fmla="*/ 0 w 55"/>
                <a:gd name="T37" fmla="*/ 2147483647 h 48"/>
                <a:gd name="T38" fmla="*/ 2147483647 w 55"/>
                <a:gd name="T39" fmla="*/ 0 h 48"/>
                <a:gd name="T40" fmla="*/ 2147483647 w 55"/>
                <a:gd name="T41" fmla="*/ 0 h 48"/>
                <a:gd name="T42" fmla="*/ 2147483647 w 55"/>
                <a:gd name="T43" fmla="*/ 2147483647 h 48"/>
                <a:gd name="T44" fmla="*/ 2147483647 w 55"/>
                <a:gd name="T45" fmla="*/ 2147483647 h 48"/>
                <a:gd name="T46" fmla="*/ 2147483647 w 55"/>
                <a:gd name="T47" fmla="*/ 0 h 48"/>
                <a:gd name="T48" fmla="*/ 2147483647 w 55"/>
                <a:gd name="T49" fmla="*/ 0 h 48"/>
                <a:gd name="T50" fmla="*/ 2147483647 w 55"/>
                <a:gd name="T51" fmla="*/ 0 h 48"/>
                <a:gd name="T52" fmla="*/ 2147483647 w 55"/>
                <a:gd name="T53" fmla="*/ 2147483647 h 48"/>
                <a:gd name="T54" fmla="*/ 2147483647 w 55"/>
                <a:gd name="T55" fmla="*/ 2147483647 h 48"/>
                <a:gd name="T56" fmla="*/ 2147483647 w 55"/>
                <a:gd name="T57" fmla="*/ 0 h 4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5"/>
                <a:gd name="T88" fmla="*/ 0 h 48"/>
                <a:gd name="T89" fmla="*/ 55 w 55"/>
                <a:gd name="T90" fmla="*/ 48 h 4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5" h="48">
                  <a:moveTo>
                    <a:pt x="55" y="1"/>
                  </a:moveTo>
                  <a:lnTo>
                    <a:pt x="28" y="47"/>
                  </a:lnTo>
                  <a:lnTo>
                    <a:pt x="27" y="46"/>
                  </a:lnTo>
                  <a:lnTo>
                    <a:pt x="53" y="0"/>
                  </a:lnTo>
                  <a:lnTo>
                    <a:pt x="55" y="1"/>
                  </a:lnTo>
                  <a:close/>
                  <a:moveTo>
                    <a:pt x="28" y="47"/>
                  </a:moveTo>
                  <a:lnTo>
                    <a:pt x="28" y="48"/>
                  </a:lnTo>
                  <a:lnTo>
                    <a:pt x="27" y="47"/>
                  </a:lnTo>
                  <a:lnTo>
                    <a:pt x="28" y="47"/>
                  </a:lnTo>
                  <a:close/>
                  <a:moveTo>
                    <a:pt x="27" y="47"/>
                  </a:moveTo>
                  <a:lnTo>
                    <a:pt x="0" y="1"/>
                  </a:lnTo>
                  <a:lnTo>
                    <a:pt x="2" y="0"/>
                  </a:lnTo>
                  <a:lnTo>
                    <a:pt x="28" y="46"/>
                  </a:lnTo>
                  <a:lnTo>
                    <a:pt x="27" y="47"/>
                  </a:lnTo>
                  <a:close/>
                  <a:moveTo>
                    <a:pt x="0" y="1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1"/>
                  </a:lnTo>
                  <a:close/>
                  <a:moveTo>
                    <a:pt x="1" y="0"/>
                  </a:moveTo>
                  <a:lnTo>
                    <a:pt x="54" y="0"/>
                  </a:lnTo>
                  <a:lnTo>
                    <a:pt x="54" y="1"/>
                  </a:lnTo>
                  <a:lnTo>
                    <a:pt x="1" y="1"/>
                  </a:lnTo>
                  <a:lnTo>
                    <a:pt x="1" y="0"/>
                  </a:lnTo>
                  <a:close/>
                  <a:moveTo>
                    <a:pt x="54" y="0"/>
                  </a:moveTo>
                  <a:lnTo>
                    <a:pt x="55" y="0"/>
                  </a:lnTo>
                  <a:lnTo>
                    <a:pt x="55" y="1"/>
                  </a:lnTo>
                  <a:lnTo>
                    <a:pt x="54" y="1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340D71"/>
            </a:solidFill>
            <a:ln w="9525">
              <a:solidFill>
                <a:srgbClr val="004D9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35" name="Freeform 28"/>
            <p:cNvSpPr>
              <a:spLocks noEditPoints="1"/>
            </p:cNvSpPr>
            <p:nvPr/>
          </p:nvSpPr>
          <p:spPr bwMode="auto">
            <a:xfrm>
              <a:off x="4187825" y="3419476"/>
              <a:ext cx="336550" cy="288925"/>
            </a:xfrm>
            <a:custGeom>
              <a:avLst/>
              <a:gdLst>
                <a:gd name="T0" fmla="*/ 2147483647 w 56"/>
                <a:gd name="T1" fmla="*/ 2147483647 h 48"/>
                <a:gd name="T2" fmla="*/ 2147483647 w 56"/>
                <a:gd name="T3" fmla="*/ 2147483647 h 48"/>
                <a:gd name="T4" fmla="*/ 2147483647 w 56"/>
                <a:gd name="T5" fmla="*/ 2147483647 h 48"/>
                <a:gd name="T6" fmla="*/ 2147483647 w 56"/>
                <a:gd name="T7" fmla="*/ 2147483647 h 48"/>
                <a:gd name="T8" fmla="*/ 2147483647 w 56"/>
                <a:gd name="T9" fmla="*/ 2147483647 h 48"/>
                <a:gd name="T10" fmla="*/ 2147483647 w 56"/>
                <a:gd name="T11" fmla="*/ 0 h 48"/>
                <a:gd name="T12" fmla="*/ 2147483647 w 56"/>
                <a:gd name="T13" fmla="*/ 0 h 48"/>
                <a:gd name="T14" fmla="*/ 2147483647 w 56"/>
                <a:gd name="T15" fmla="*/ 2147483647 h 48"/>
                <a:gd name="T16" fmla="*/ 2147483647 w 56"/>
                <a:gd name="T17" fmla="*/ 2147483647 h 48"/>
                <a:gd name="T18" fmla="*/ 2147483647 w 56"/>
                <a:gd name="T19" fmla="*/ 0 h 48"/>
                <a:gd name="T20" fmla="*/ 2147483647 w 56"/>
                <a:gd name="T21" fmla="*/ 2147483647 h 48"/>
                <a:gd name="T22" fmla="*/ 2147483647 w 56"/>
                <a:gd name="T23" fmla="*/ 2147483647 h 48"/>
                <a:gd name="T24" fmla="*/ 2147483647 w 56"/>
                <a:gd name="T25" fmla="*/ 0 h 48"/>
                <a:gd name="T26" fmla="*/ 2147483647 w 56"/>
                <a:gd name="T27" fmla="*/ 0 h 48"/>
                <a:gd name="T28" fmla="*/ 2147483647 w 56"/>
                <a:gd name="T29" fmla="*/ 2147483647 h 48"/>
                <a:gd name="T30" fmla="*/ 2147483647 w 56"/>
                <a:gd name="T31" fmla="*/ 2147483647 h 48"/>
                <a:gd name="T32" fmla="*/ 0 w 56"/>
                <a:gd name="T33" fmla="*/ 0 h 48"/>
                <a:gd name="T34" fmla="*/ 2147483647 w 56"/>
                <a:gd name="T35" fmla="*/ 0 h 48"/>
                <a:gd name="T36" fmla="*/ 2147483647 w 56"/>
                <a:gd name="T37" fmla="*/ 2147483647 h 48"/>
                <a:gd name="T38" fmla="*/ 2147483647 w 56"/>
                <a:gd name="T39" fmla="*/ 2147483647 h 48"/>
                <a:gd name="T40" fmla="*/ 2147483647 w 56"/>
                <a:gd name="T41" fmla="*/ 2147483647 h 48"/>
                <a:gd name="T42" fmla="*/ 2147483647 w 56"/>
                <a:gd name="T43" fmla="*/ 2147483647 h 48"/>
                <a:gd name="T44" fmla="*/ 2147483647 w 56"/>
                <a:gd name="T45" fmla="*/ 2147483647 h 48"/>
                <a:gd name="T46" fmla="*/ 2147483647 w 56"/>
                <a:gd name="T47" fmla="*/ 2147483647 h 48"/>
                <a:gd name="T48" fmla="*/ 2147483647 w 56"/>
                <a:gd name="T49" fmla="*/ 2147483647 h 48"/>
                <a:gd name="T50" fmla="*/ 2147483647 w 56"/>
                <a:gd name="T51" fmla="*/ 2147483647 h 48"/>
                <a:gd name="T52" fmla="*/ 2147483647 w 56"/>
                <a:gd name="T53" fmla="*/ 2147483647 h 48"/>
                <a:gd name="T54" fmla="*/ 2147483647 w 56"/>
                <a:gd name="T55" fmla="*/ 2147483647 h 48"/>
                <a:gd name="T56" fmla="*/ 2147483647 w 56"/>
                <a:gd name="T57" fmla="*/ 2147483647 h 48"/>
                <a:gd name="T58" fmla="*/ 2147483647 w 56"/>
                <a:gd name="T59" fmla="*/ 2147483647 h 4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6"/>
                <a:gd name="T91" fmla="*/ 0 h 48"/>
                <a:gd name="T92" fmla="*/ 56 w 56"/>
                <a:gd name="T93" fmla="*/ 48 h 4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6" h="48">
                  <a:moveTo>
                    <a:pt x="27" y="46"/>
                  </a:moveTo>
                  <a:lnTo>
                    <a:pt x="54" y="1"/>
                  </a:lnTo>
                  <a:lnTo>
                    <a:pt x="55" y="1"/>
                  </a:lnTo>
                  <a:lnTo>
                    <a:pt x="29" y="47"/>
                  </a:lnTo>
                  <a:lnTo>
                    <a:pt x="27" y="46"/>
                  </a:lnTo>
                  <a:close/>
                  <a:moveTo>
                    <a:pt x="54" y="0"/>
                  </a:moveTo>
                  <a:lnTo>
                    <a:pt x="56" y="0"/>
                  </a:lnTo>
                  <a:lnTo>
                    <a:pt x="55" y="1"/>
                  </a:lnTo>
                  <a:lnTo>
                    <a:pt x="54" y="1"/>
                  </a:lnTo>
                  <a:lnTo>
                    <a:pt x="54" y="0"/>
                  </a:lnTo>
                  <a:close/>
                  <a:moveTo>
                    <a:pt x="54" y="2"/>
                  </a:moveTo>
                  <a:lnTo>
                    <a:pt x="2" y="2"/>
                  </a:lnTo>
                  <a:lnTo>
                    <a:pt x="2" y="0"/>
                  </a:lnTo>
                  <a:lnTo>
                    <a:pt x="54" y="0"/>
                  </a:lnTo>
                  <a:lnTo>
                    <a:pt x="54" y="2"/>
                  </a:lnTo>
                  <a:close/>
                  <a:moveTo>
                    <a:pt x="1" y="1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1" y="1"/>
                  </a:lnTo>
                  <a:close/>
                  <a:moveTo>
                    <a:pt x="2" y="1"/>
                  </a:moveTo>
                  <a:lnTo>
                    <a:pt x="29" y="46"/>
                  </a:lnTo>
                  <a:lnTo>
                    <a:pt x="27" y="47"/>
                  </a:lnTo>
                  <a:lnTo>
                    <a:pt x="1" y="1"/>
                  </a:lnTo>
                  <a:lnTo>
                    <a:pt x="2" y="1"/>
                  </a:lnTo>
                  <a:close/>
                  <a:moveTo>
                    <a:pt x="29" y="47"/>
                  </a:moveTo>
                  <a:lnTo>
                    <a:pt x="28" y="48"/>
                  </a:lnTo>
                  <a:lnTo>
                    <a:pt x="27" y="47"/>
                  </a:lnTo>
                  <a:lnTo>
                    <a:pt x="28" y="47"/>
                  </a:lnTo>
                  <a:lnTo>
                    <a:pt x="29" y="47"/>
                  </a:lnTo>
                  <a:close/>
                </a:path>
              </a:pathLst>
            </a:custGeom>
            <a:solidFill>
              <a:srgbClr val="340D71"/>
            </a:solidFill>
            <a:ln w="9525">
              <a:solidFill>
                <a:srgbClr val="004D9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36" name="Freeform 29"/>
            <p:cNvSpPr>
              <a:spLocks noEditPoints="1"/>
            </p:cNvSpPr>
            <p:nvPr/>
          </p:nvSpPr>
          <p:spPr bwMode="auto">
            <a:xfrm>
              <a:off x="3875088" y="3419476"/>
              <a:ext cx="330200" cy="288925"/>
            </a:xfrm>
            <a:custGeom>
              <a:avLst/>
              <a:gdLst>
                <a:gd name="T0" fmla="*/ 2147483647 w 55"/>
                <a:gd name="T1" fmla="*/ 0 h 48"/>
                <a:gd name="T2" fmla="*/ 2147483647 w 55"/>
                <a:gd name="T3" fmla="*/ 0 h 48"/>
                <a:gd name="T4" fmla="*/ 2147483647 w 55"/>
                <a:gd name="T5" fmla="*/ 2147483647 h 48"/>
                <a:gd name="T6" fmla="*/ 2147483647 w 55"/>
                <a:gd name="T7" fmla="*/ 2147483647 h 48"/>
                <a:gd name="T8" fmla="*/ 2147483647 w 55"/>
                <a:gd name="T9" fmla="*/ 0 h 48"/>
                <a:gd name="T10" fmla="*/ 2147483647 w 55"/>
                <a:gd name="T11" fmla="*/ 0 h 48"/>
                <a:gd name="T12" fmla="*/ 2147483647 w 55"/>
                <a:gd name="T13" fmla="*/ 0 h 48"/>
                <a:gd name="T14" fmla="*/ 2147483647 w 55"/>
                <a:gd name="T15" fmla="*/ 2147483647 h 48"/>
                <a:gd name="T16" fmla="*/ 2147483647 w 55"/>
                <a:gd name="T17" fmla="*/ 2147483647 h 48"/>
                <a:gd name="T18" fmla="*/ 2147483647 w 55"/>
                <a:gd name="T19" fmla="*/ 0 h 48"/>
                <a:gd name="T20" fmla="*/ 2147483647 w 55"/>
                <a:gd name="T21" fmla="*/ 2147483647 h 48"/>
                <a:gd name="T22" fmla="*/ 2147483647 w 55"/>
                <a:gd name="T23" fmla="*/ 2147483647 h 48"/>
                <a:gd name="T24" fmla="*/ 2147483647 w 55"/>
                <a:gd name="T25" fmla="*/ 2147483647 h 48"/>
                <a:gd name="T26" fmla="*/ 2147483647 w 55"/>
                <a:gd name="T27" fmla="*/ 2147483647 h 48"/>
                <a:gd name="T28" fmla="*/ 2147483647 w 55"/>
                <a:gd name="T29" fmla="*/ 2147483647 h 48"/>
                <a:gd name="T30" fmla="*/ 2147483647 w 55"/>
                <a:gd name="T31" fmla="*/ 2147483647 h 48"/>
                <a:gd name="T32" fmla="*/ 2147483647 w 55"/>
                <a:gd name="T33" fmla="*/ 2147483647 h 48"/>
                <a:gd name="T34" fmla="*/ 2147483647 w 55"/>
                <a:gd name="T35" fmla="*/ 2147483647 h 48"/>
                <a:gd name="T36" fmla="*/ 2147483647 w 55"/>
                <a:gd name="T37" fmla="*/ 2147483647 h 48"/>
                <a:gd name="T38" fmla="*/ 2147483647 w 55"/>
                <a:gd name="T39" fmla="*/ 2147483647 h 48"/>
                <a:gd name="T40" fmla="*/ 2147483647 w 55"/>
                <a:gd name="T41" fmla="*/ 2147483647 h 48"/>
                <a:gd name="T42" fmla="*/ 2147483647 w 55"/>
                <a:gd name="T43" fmla="*/ 2147483647 h 48"/>
                <a:gd name="T44" fmla="*/ 2147483647 w 55"/>
                <a:gd name="T45" fmla="*/ 2147483647 h 48"/>
                <a:gd name="T46" fmla="*/ 2147483647 w 55"/>
                <a:gd name="T47" fmla="*/ 2147483647 h 48"/>
                <a:gd name="T48" fmla="*/ 2147483647 w 55"/>
                <a:gd name="T49" fmla="*/ 2147483647 h 48"/>
                <a:gd name="T50" fmla="*/ 0 w 55"/>
                <a:gd name="T51" fmla="*/ 0 h 48"/>
                <a:gd name="T52" fmla="*/ 2147483647 w 55"/>
                <a:gd name="T53" fmla="*/ 0 h 48"/>
                <a:gd name="T54" fmla="*/ 2147483647 w 55"/>
                <a:gd name="T55" fmla="*/ 2147483647 h 4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55"/>
                <a:gd name="T85" fmla="*/ 0 h 48"/>
                <a:gd name="T86" fmla="*/ 55 w 55"/>
                <a:gd name="T87" fmla="*/ 48 h 4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55" h="48">
                  <a:moveTo>
                    <a:pt x="1" y="0"/>
                  </a:moveTo>
                  <a:lnTo>
                    <a:pt x="54" y="0"/>
                  </a:lnTo>
                  <a:lnTo>
                    <a:pt x="54" y="2"/>
                  </a:lnTo>
                  <a:lnTo>
                    <a:pt x="1" y="2"/>
                  </a:lnTo>
                  <a:lnTo>
                    <a:pt x="1" y="0"/>
                  </a:lnTo>
                  <a:close/>
                  <a:moveTo>
                    <a:pt x="54" y="0"/>
                  </a:moveTo>
                  <a:lnTo>
                    <a:pt x="55" y="0"/>
                  </a:lnTo>
                  <a:lnTo>
                    <a:pt x="55" y="1"/>
                  </a:lnTo>
                  <a:lnTo>
                    <a:pt x="54" y="1"/>
                  </a:lnTo>
                  <a:lnTo>
                    <a:pt x="54" y="0"/>
                  </a:lnTo>
                  <a:close/>
                  <a:moveTo>
                    <a:pt x="55" y="1"/>
                  </a:moveTo>
                  <a:lnTo>
                    <a:pt x="28" y="47"/>
                  </a:lnTo>
                  <a:lnTo>
                    <a:pt x="27" y="46"/>
                  </a:lnTo>
                  <a:lnTo>
                    <a:pt x="54" y="1"/>
                  </a:lnTo>
                  <a:lnTo>
                    <a:pt x="55" y="1"/>
                  </a:lnTo>
                  <a:close/>
                  <a:moveTo>
                    <a:pt x="28" y="47"/>
                  </a:moveTo>
                  <a:lnTo>
                    <a:pt x="28" y="48"/>
                  </a:lnTo>
                  <a:lnTo>
                    <a:pt x="27" y="47"/>
                  </a:lnTo>
                  <a:lnTo>
                    <a:pt x="28" y="47"/>
                  </a:lnTo>
                  <a:close/>
                  <a:moveTo>
                    <a:pt x="27" y="47"/>
                  </a:moveTo>
                  <a:lnTo>
                    <a:pt x="1" y="1"/>
                  </a:lnTo>
                  <a:lnTo>
                    <a:pt x="2" y="1"/>
                  </a:lnTo>
                  <a:lnTo>
                    <a:pt x="28" y="46"/>
                  </a:lnTo>
                  <a:lnTo>
                    <a:pt x="27" y="47"/>
                  </a:lnTo>
                  <a:close/>
                  <a:moveTo>
                    <a:pt x="1" y="1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40D71"/>
            </a:solidFill>
            <a:ln w="9525">
              <a:solidFill>
                <a:srgbClr val="004D9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37" name="Freeform 30"/>
            <p:cNvSpPr>
              <a:spLocks noEditPoints="1"/>
            </p:cNvSpPr>
            <p:nvPr/>
          </p:nvSpPr>
          <p:spPr bwMode="auto">
            <a:xfrm>
              <a:off x="5400675" y="3281363"/>
              <a:ext cx="174625" cy="150813"/>
            </a:xfrm>
            <a:custGeom>
              <a:avLst/>
              <a:gdLst>
                <a:gd name="T0" fmla="*/ 2147483647 w 29"/>
                <a:gd name="T1" fmla="*/ 2147483647 h 25"/>
                <a:gd name="T2" fmla="*/ 2147483647 w 29"/>
                <a:gd name="T3" fmla="*/ 2147483647 h 25"/>
                <a:gd name="T4" fmla="*/ 2147483647 w 29"/>
                <a:gd name="T5" fmla="*/ 2147483647 h 25"/>
                <a:gd name="T6" fmla="*/ 2147483647 w 29"/>
                <a:gd name="T7" fmla="*/ 2147483647 h 25"/>
                <a:gd name="T8" fmla="*/ 2147483647 w 29"/>
                <a:gd name="T9" fmla="*/ 2147483647 h 25"/>
                <a:gd name="T10" fmla="*/ 2147483647 w 29"/>
                <a:gd name="T11" fmla="*/ 2147483647 h 25"/>
                <a:gd name="T12" fmla="*/ 0 w 29"/>
                <a:gd name="T13" fmla="*/ 2147483647 h 25"/>
                <a:gd name="T14" fmla="*/ 0 w 29"/>
                <a:gd name="T15" fmla="*/ 2147483647 h 25"/>
                <a:gd name="T16" fmla="*/ 2147483647 w 29"/>
                <a:gd name="T17" fmla="*/ 2147483647 h 25"/>
                <a:gd name="T18" fmla="*/ 2147483647 w 29"/>
                <a:gd name="T19" fmla="*/ 2147483647 h 25"/>
                <a:gd name="T20" fmla="*/ 0 w 29"/>
                <a:gd name="T21" fmla="*/ 2147483647 h 25"/>
                <a:gd name="T22" fmla="*/ 2147483647 w 29"/>
                <a:gd name="T23" fmla="*/ 2147483647 h 25"/>
                <a:gd name="T24" fmla="*/ 2147483647 w 29"/>
                <a:gd name="T25" fmla="*/ 2147483647 h 25"/>
                <a:gd name="T26" fmla="*/ 2147483647 w 29"/>
                <a:gd name="T27" fmla="*/ 2147483647 h 25"/>
                <a:gd name="T28" fmla="*/ 0 w 29"/>
                <a:gd name="T29" fmla="*/ 2147483647 h 25"/>
                <a:gd name="T30" fmla="*/ 2147483647 w 29"/>
                <a:gd name="T31" fmla="*/ 2147483647 h 25"/>
                <a:gd name="T32" fmla="*/ 2147483647 w 29"/>
                <a:gd name="T33" fmla="*/ 0 h 25"/>
                <a:gd name="T34" fmla="*/ 2147483647 w 29"/>
                <a:gd name="T35" fmla="*/ 2147483647 h 25"/>
                <a:gd name="T36" fmla="*/ 2147483647 w 29"/>
                <a:gd name="T37" fmla="*/ 2147483647 h 25"/>
                <a:gd name="T38" fmla="*/ 2147483647 w 29"/>
                <a:gd name="T39" fmla="*/ 2147483647 h 25"/>
                <a:gd name="T40" fmla="*/ 2147483647 w 29"/>
                <a:gd name="T41" fmla="*/ 2147483647 h 25"/>
                <a:gd name="T42" fmla="*/ 2147483647 w 29"/>
                <a:gd name="T43" fmla="*/ 2147483647 h 25"/>
                <a:gd name="T44" fmla="*/ 2147483647 w 29"/>
                <a:gd name="T45" fmla="*/ 2147483647 h 25"/>
                <a:gd name="T46" fmla="*/ 2147483647 w 29"/>
                <a:gd name="T47" fmla="*/ 2147483647 h 25"/>
                <a:gd name="T48" fmla="*/ 2147483647 w 29"/>
                <a:gd name="T49" fmla="*/ 2147483647 h 25"/>
                <a:gd name="T50" fmla="*/ 2147483647 w 29"/>
                <a:gd name="T51" fmla="*/ 2147483647 h 25"/>
                <a:gd name="T52" fmla="*/ 2147483647 w 29"/>
                <a:gd name="T53" fmla="*/ 2147483647 h 25"/>
                <a:gd name="T54" fmla="*/ 2147483647 w 29"/>
                <a:gd name="T55" fmla="*/ 2147483647 h 25"/>
                <a:gd name="T56" fmla="*/ 2147483647 w 29"/>
                <a:gd name="T57" fmla="*/ 2147483647 h 2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5"/>
                <a:gd name="T89" fmla="*/ 29 w 29"/>
                <a:gd name="T90" fmla="*/ 25 h 2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5">
                  <a:moveTo>
                    <a:pt x="27" y="25"/>
                  </a:moveTo>
                  <a:lnTo>
                    <a:pt x="1" y="25"/>
                  </a:lnTo>
                  <a:lnTo>
                    <a:pt x="1" y="23"/>
                  </a:lnTo>
                  <a:lnTo>
                    <a:pt x="27" y="23"/>
                  </a:lnTo>
                  <a:lnTo>
                    <a:pt x="27" y="25"/>
                  </a:lnTo>
                  <a:close/>
                  <a:moveTo>
                    <a:pt x="1" y="25"/>
                  </a:moveTo>
                  <a:lnTo>
                    <a:pt x="0" y="25"/>
                  </a:lnTo>
                  <a:lnTo>
                    <a:pt x="0" y="24"/>
                  </a:lnTo>
                  <a:lnTo>
                    <a:pt x="1" y="24"/>
                  </a:lnTo>
                  <a:lnTo>
                    <a:pt x="1" y="25"/>
                  </a:lnTo>
                  <a:close/>
                  <a:moveTo>
                    <a:pt x="0" y="24"/>
                  </a:moveTo>
                  <a:lnTo>
                    <a:pt x="14" y="1"/>
                  </a:lnTo>
                  <a:lnTo>
                    <a:pt x="15" y="1"/>
                  </a:lnTo>
                  <a:lnTo>
                    <a:pt x="2" y="24"/>
                  </a:lnTo>
                  <a:lnTo>
                    <a:pt x="0" y="24"/>
                  </a:lnTo>
                  <a:close/>
                  <a:moveTo>
                    <a:pt x="14" y="1"/>
                  </a:moveTo>
                  <a:lnTo>
                    <a:pt x="14" y="0"/>
                  </a:lnTo>
                  <a:lnTo>
                    <a:pt x="15" y="1"/>
                  </a:lnTo>
                  <a:lnTo>
                    <a:pt x="14" y="1"/>
                  </a:lnTo>
                  <a:close/>
                  <a:moveTo>
                    <a:pt x="15" y="1"/>
                  </a:moveTo>
                  <a:lnTo>
                    <a:pt x="28" y="24"/>
                  </a:lnTo>
                  <a:lnTo>
                    <a:pt x="27" y="24"/>
                  </a:lnTo>
                  <a:lnTo>
                    <a:pt x="14" y="1"/>
                  </a:lnTo>
                  <a:lnTo>
                    <a:pt x="15" y="1"/>
                  </a:lnTo>
                  <a:close/>
                  <a:moveTo>
                    <a:pt x="28" y="24"/>
                  </a:moveTo>
                  <a:lnTo>
                    <a:pt x="29" y="25"/>
                  </a:lnTo>
                  <a:lnTo>
                    <a:pt x="27" y="25"/>
                  </a:lnTo>
                  <a:lnTo>
                    <a:pt x="27" y="24"/>
                  </a:lnTo>
                  <a:lnTo>
                    <a:pt x="28" y="24"/>
                  </a:lnTo>
                  <a:close/>
                </a:path>
              </a:pathLst>
            </a:custGeom>
            <a:solidFill>
              <a:srgbClr val="340D71"/>
            </a:solidFill>
            <a:ln w="9525">
              <a:solidFill>
                <a:srgbClr val="004D9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38" name="Freeform 31"/>
            <p:cNvSpPr>
              <a:spLocks noEditPoints="1"/>
            </p:cNvSpPr>
            <p:nvPr/>
          </p:nvSpPr>
          <p:spPr bwMode="auto">
            <a:xfrm>
              <a:off x="5557838" y="3281363"/>
              <a:ext cx="173038" cy="150813"/>
            </a:xfrm>
            <a:custGeom>
              <a:avLst/>
              <a:gdLst>
                <a:gd name="T0" fmla="*/ 2147483647 w 29"/>
                <a:gd name="T1" fmla="*/ 2147483647 h 25"/>
                <a:gd name="T2" fmla="*/ 2147483647 w 29"/>
                <a:gd name="T3" fmla="*/ 2147483647 h 25"/>
                <a:gd name="T4" fmla="*/ 2147483647 w 29"/>
                <a:gd name="T5" fmla="*/ 2147483647 h 25"/>
                <a:gd name="T6" fmla="*/ 2147483647 w 29"/>
                <a:gd name="T7" fmla="*/ 2147483647 h 25"/>
                <a:gd name="T8" fmla="*/ 2147483647 w 29"/>
                <a:gd name="T9" fmla="*/ 2147483647 h 25"/>
                <a:gd name="T10" fmla="*/ 2147483647 w 29"/>
                <a:gd name="T11" fmla="*/ 2147483647 h 25"/>
                <a:gd name="T12" fmla="*/ 2147483647 w 29"/>
                <a:gd name="T13" fmla="*/ 2147483647 h 25"/>
                <a:gd name="T14" fmla="*/ 2147483647 w 29"/>
                <a:gd name="T15" fmla="*/ 2147483647 h 25"/>
                <a:gd name="T16" fmla="*/ 2147483647 w 29"/>
                <a:gd name="T17" fmla="*/ 2147483647 h 25"/>
                <a:gd name="T18" fmla="*/ 2147483647 w 29"/>
                <a:gd name="T19" fmla="*/ 2147483647 h 25"/>
                <a:gd name="T20" fmla="*/ 2147483647 w 29"/>
                <a:gd name="T21" fmla="*/ 2147483647 h 25"/>
                <a:gd name="T22" fmla="*/ 2147483647 w 29"/>
                <a:gd name="T23" fmla="*/ 2147483647 h 25"/>
                <a:gd name="T24" fmla="*/ 2147483647 w 29"/>
                <a:gd name="T25" fmla="*/ 2147483647 h 25"/>
                <a:gd name="T26" fmla="*/ 2147483647 w 29"/>
                <a:gd name="T27" fmla="*/ 2147483647 h 25"/>
                <a:gd name="T28" fmla="*/ 2147483647 w 29"/>
                <a:gd name="T29" fmla="*/ 2147483647 h 25"/>
                <a:gd name="T30" fmla="*/ 2147483647 w 29"/>
                <a:gd name="T31" fmla="*/ 0 h 25"/>
                <a:gd name="T32" fmla="*/ 2147483647 w 29"/>
                <a:gd name="T33" fmla="*/ 2147483647 h 25"/>
                <a:gd name="T34" fmla="*/ 2147483647 w 29"/>
                <a:gd name="T35" fmla="*/ 2147483647 h 25"/>
                <a:gd name="T36" fmla="*/ 2147483647 w 29"/>
                <a:gd name="T37" fmla="*/ 2147483647 h 25"/>
                <a:gd name="T38" fmla="*/ 2147483647 w 29"/>
                <a:gd name="T39" fmla="*/ 2147483647 h 25"/>
                <a:gd name="T40" fmla="*/ 2147483647 w 29"/>
                <a:gd name="T41" fmla="*/ 2147483647 h 25"/>
                <a:gd name="T42" fmla="*/ 2147483647 w 29"/>
                <a:gd name="T43" fmla="*/ 2147483647 h 25"/>
                <a:gd name="T44" fmla="*/ 2147483647 w 29"/>
                <a:gd name="T45" fmla="*/ 2147483647 h 25"/>
                <a:gd name="T46" fmla="*/ 2147483647 w 29"/>
                <a:gd name="T47" fmla="*/ 2147483647 h 25"/>
                <a:gd name="T48" fmla="*/ 2147483647 w 29"/>
                <a:gd name="T49" fmla="*/ 2147483647 h 25"/>
                <a:gd name="T50" fmla="*/ 0 w 29"/>
                <a:gd name="T51" fmla="*/ 2147483647 h 25"/>
                <a:gd name="T52" fmla="*/ 2147483647 w 29"/>
                <a:gd name="T53" fmla="*/ 2147483647 h 25"/>
                <a:gd name="T54" fmla="*/ 2147483647 w 29"/>
                <a:gd name="T55" fmla="*/ 2147483647 h 25"/>
                <a:gd name="T56" fmla="*/ 2147483647 w 29"/>
                <a:gd name="T57" fmla="*/ 2147483647 h 2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5"/>
                <a:gd name="T89" fmla="*/ 29 w 29"/>
                <a:gd name="T90" fmla="*/ 25 h 2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5">
                  <a:moveTo>
                    <a:pt x="1" y="23"/>
                  </a:moveTo>
                  <a:lnTo>
                    <a:pt x="28" y="23"/>
                  </a:lnTo>
                  <a:lnTo>
                    <a:pt x="28" y="25"/>
                  </a:lnTo>
                  <a:lnTo>
                    <a:pt x="1" y="25"/>
                  </a:lnTo>
                  <a:lnTo>
                    <a:pt x="1" y="23"/>
                  </a:lnTo>
                  <a:close/>
                  <a:moveTo>
                    <a:pt x="28" y="24"/>
                  </a:moveTo>
                  <a:lnTo>
                    <a:pt x="29" y="25"/>
                  </a:lnTo>
                  <a:lnTo>
                    <a:pt x="28" y="25"/>
                  </a:lnTo>
                  <a:lnTo>
                    <a:pt x="28" y="24"/>
                  </a:lnTo>
                  <a:close/>
                  <a:moveTo>
                    <a:pt x="27" y="24"/>
                  </a:moveTo>
                  <a:lnTo>
                    <a:pt x="14" y="1"/>
                  </a:lnTo>
                  <a:lnTo>
                    <a:pt x="15" y="1"/>
                  </a:lnTo>
                  <a:lnTo>
                    <a:pt x="28" y="24"/>
                  </a:lnTo>
                  <a:lnTo>
                    <a:pt x="27" y="24"/>
                  </a:lnTo>
                  <a:close/>
                  <a:moveTo>
                    <a:pt x="14" y="1"/>
                  </a:moveTo>
                  <a:lnTo>
                    <a:pt x="15" y="0"/>
                  </a:lnTo>
                  <a:lnTo>
                    <a:pt x="15" y="1"/>
                  </a:lnTo>
                  <a:lnTo>
                    <a:pt x="14" y="1"/>
                  </a:lnTo>
                  <a:close/>
                  <a:moveTo>
                    <a:pt x="15" y="1"/>
                  </a:moveTo>
                  <a:lnTo>
                    <a:pt x="2" y="24"/>
                  </a:lnTo>
                  <a:lnTo>
                    <a:pt x="1" y="24"/>
                  </a:lnTo>
                  <a:lnTo>
                    <a:pt x="14" y="1"/>
                  </a:lnTo>
                  <a:lnTo>
                    <a:pt x="15" y="1"/>
                  </a:lnTo>
                  <a:close/>
                  <a:moveTo>
                    <a:pt x="1" y="25"/>
                  </a:moveTo>
                  <a:lnTo>
                    <a:pt x="0" y="25"/>
                  </a:lnTo>
                  <a:lnTo>
                    <a:pt x="1" y="24"/>
                  </a:lnTo>
                  <a:lnTo>
                    <a:pt x="1" y="25"/>
                  </a:lnTo>
                  <a:close/>
                </a:path>
              </a:pathLst>
            </a:custGeom>
            <a:solidFill>
              <a:srgbClr val="340D71"/>
            </a:solidFill>
            <a:ln w="9525">
              <a:solidFill>
                <a:srgbClr val="004D9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39" name="Freeform 32"/>
            <p:cNvSpPr>
              <a:spLocks noEditPoints="1"/>
            </p:cNvSpPr>
            <p:nvPr/>
          </p:nvSpPr>
          <p:spPr bwMode="auto">
            <a:xfrm>
              <a:off x="5478463" y="3143251"/>
              <a:ext cx="174625" cy="150813"/>
            </a:xfrm>
            <a:custGeom>
              <a:avLst/>
              <a:gdLst>
                <a:gd name="T0" fmla="*/ 2147483647 w 29"/>
                <a:gd name="T1" fmla="*/ 2147483647 h 25"/>
                <a:gd name="T2" fmla="*/ 2147483647 w 29"/>
                <a:gd name="T3" fmla="*/ 2147483647 h 25"/>
                <a:gd name="T4" fmla="*/ 2147483647 w 29"/>
                <a:gd name="T5" fmla="*/ 2147483647 h 25"/>
                <a:gd name="T6" fmla="*/ 2147483647 w 29"/>
                <a:gd name="T7" fmla="*/ 2147483647 h 25"/>
                <a:gd name="T8" fmla="*/ 2147483647 w 29"/>
                <a:gd name="T9" fmla="*/ 2147483647 h 25"/>
                <a:gd name="T10" fmla="*/ 2147483647 w 29"/>
                <a:gd name="T11" fmla="*/ 2147483647 h 25"/>
                <a:gd name="T12" fmla="*/ 2147483647 w 29"/>
                <a:gd name="T13" fmla="*/ 2147483647 h 25"/>
                <a:gd name="T14" fmla="*/ 2147483647 w 29"/>
                <a:gd name="T15" fmla="*/ 2147483647 h 25"/>
                <a:gd name="T16" fmla="*/ 2147483647 w 29"/>
                <a:gd name="T17" fmla="*/ 2147483647 h 25"/>
                <a:gd name="T18" fmla="*/ 2147483647 w 29"/>
                <a:gd name="T19" fmla="*/ 2147483647 h 25"/>
                <a:gd name="T20" fmla="*/ 2147483647 w 29"/>
                <a:gd name="T21" fmla="*/ 2147483647 h 25"/>
                <a:gd name="T22" fmla="*/ 2147483647 w 29"/>
                <a:gd name="T23" fmla="*/ 2147483647 h 25"/>
                <a:gd name="T24" fmla="*/ 2147483647 w 29"/>
                <a:gd name="T25" fmla="*/ 2147483647 h 25"/>
                <a:gd name="T26" fmla="*/ 2147483647 w 29"/>
                <a:gd name="T27" fmla="*/ 2147483647 h 25"/>
                <a:gd name="T28" fmla="*/ 2147483647 w 29"/>
                <a:gd name="T29" fmla="*/ 2147483647 h 25"/>
                <a:gd name="T30" fmla="*/ 0 w 29"/>
                <a:gd name="T31" fmla="*/ 2147483647 h 25"/>
                <a:gd name="T32" fmla="*/ 2147483647 w 29"/>
                <a:gd name="T33" fmla="*/ 2147483647 h 25"/>
                <a:gd name="T34" fmla="*/ 2147483647 w 29"/>
                <a:gd name="T35" fmla="*/ 2147483647 h 25"/>
                <a:gd name="T36" fmla="*/ 2147483647 w 29"/>
                <a:gd name="T37" fmla="*/ 2147483647 h 25"/>
                <a:gd name="T38" fmla="*/ 2147483647 w 29"/>
                <a:gd name="T39" fmla="*/ 2147483647 h 25"/>
                <a:gd name="T40" fmla="*/ 2147483647 w 29"/>
                <a:gd name="T41" fmla="*/ 2147483647 h 25"/>
                <a:gd name="T42" fmla="*/ 2147483647 w 29"/>
                <a:gd name="T43" fmla="*/ 2147483647 h 25"/>
                <a:gd name="T44" fmla="*/ 2147483647 w 29"/>
                <a:gd name="T45" fmla="*/ 2147483647 h 25"/>
                <a:gd name="T46" fmla="*/ 2147483647 w 29"/>
                <a:gd name="T47" fmla="*/ 2147483647 h 25"/>
                <a:gd name="T48" fmla="*/ 2147483647 w 29"/>
                <a:gd name="T49" fmla="*/ 2147483647 h 25"/>
                <a:gd name="T50" fmla="*/ 2147483647 w 29"/>
                <a:gd name="T51" fmla="*/ 0 h 25"/>
                <a:gd name="T52" fmla="*/ 2147483647 w 29"/>
                <a:gd name="T53" fmla="*/ 2147483647 h 25"/>
                <a:gd name="T54" fmla="*/ 2147483647 w 29"/>
                <a:gd name="T55" fmla="*/ 2147483647 h 25"/>
                <a:gd name="T56" fmla="*/ 2147483647 w 29"/>
                <a:gd name="T57" fmla="*/ 2147483647 h 2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5"/>
                <a:gd name="T89" fmla="*/ 29 w 29"/>
                <a:gd name="T90" fmla="*/ 25 h 2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5">
                  <a:moveTo>
                    <a:pt x="15" y="1"/>
                  </a:moveTo>
                  <a:lnTo>
                    <a:pt x="28" y="24"/>
                  </a:lnTo>
                  <a:lnTo>
                    <a:pt x="27" y="25"/>
                  </a:lnTo>
                  <a:lnTo>
                    <a:pt x="14" y="2"/>
                  </a:lnTo>
                  <a:lnTo>
                    <a:pt x="15" y="1"/>
                  </a:lnTo>
                  <a:close/>
                  <a:moveTo>
                    <a:pt x="28" y="24"/>
                  </a:moveTo>
                  <a:lnTo>
                    <a:pt x="29" y="25"/>
                  </a:lnTo>
                  <a:lnTo>
                    <a:pt x="28" y="25"/>
                  </a:lnTo>
                  <a:lnTo>
                    <a:pt x="28" y="24"/>
                  </a:lnTo>
                  <a:close/>
                  <a:moveTo>
                    <a:pt x="28" y="25"/>
                  </a:moveTo>
                  <a:lnTo>
                    <a:pt x="1" y="25"/>
                  </a:lnTo>
                  <a:lnTo>
                    <a:pt x="1" y="24"/>
                  </a:lnTo>
                  <a:lnTo>
                    <a:pt x="28" y="24"/>
                  </a:lnTo>
                  <a:lnTo>
                    <a:pt x="28" y="25"/>
                  </a:lnTo>
                  <a:close/>
                  <a:moveTo>
                    <a:pt x="1" y="25"/>
                  </a:moveTo>
                  <a:lnTo>
                    <a:pt x="0" y="25"/>
                  </a:lnTo>
                  <a:lnTo>
                    <a:pt x="1" y="24"/>
                  </a:lnTo>
                  <a:lnTo>
                    <a:pt x="1" y="25"/>
                  </a:lnTo>
                  <a:close/>
                  <a:moveTo>
                    <a:pt x="1" y="24"/>
                  </a:moveTo>
                  <a:lnTo>
                    <a:pt x="14" y="1"/>
                  </a:lnTo>
                  <a:lnTo>
                    <a:pt x="15" y="2"/>
                  </a:lnTo>
                  <a:lnTo>
                    <a:pt x="2" y="25"/>
                  </a:lnTo>
                  <a:lnTo>
                    <a:pt x="1" y="24"/>
                  </a:lnTo>
                  <a:close/>
                  <a:moveTo>
                    <a:pt x="14" y="1"/>
                  </a:moveTo>
                  <a:lnTo>
                    <a:pt x="15" y="0"/>
                  </a:lnTo>
                  <a:lnTo>
                    <a:pt x="15" y="1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340D71"/>
            </a:solidFill>
            <a:ln w="9525">
              <a:solidFill>
                <a:srgbClr val="004D9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40" name="Freeform 33"/>
            <p:cNvSpPr>
              <a:spLocks noEditPoints="1"/>
            </p:cNvSpPr>
            <p:nvPr/>
          </p:nvSpPr>
          <p:spPr bwMode="auto">
            <a:xfrm>
              <a:off x="5875338" y="3281363"/>
              <a:ext cx="174625" cy="150813"/>
            </a:xfrm>
            <a:custGeom>
              <a:avLst/>
              <a:gdLst>
                <a:gd name="T0" fmla="*/ 2147483647 w 29"/>
                <a:gd name="T1" fmla="*/ 2147483647 h 25"/>
                <a:gd name="T2" fmla="*/ 2147483647 w 29"/>
                <a:gd name="T3" fmla="*/ 2147483647 h 25"/>
                <a:gd name="T4" fmla="*/ 2147483647 w 29"/>
                <a:gd name="T5" fmla="*/ 2147483647 h 25"/>
                <a:gd name="T6" fmla="*/ 2147483647 w 29"/>
                <a:gd name="T7" fmla="*/ 2147483647 h 25"/>
                <a:gd name="T8" fmla="*/ 2147483647 w 29"/>
                <a:gd name="T9" fmla="*/ 2147483647 h 25"/>
                <a:gd name="T10" fmla="*/ 2147483647 w 29"/>
                <a:gd name="T11" fmla="*/ 2147483647 h 25"/>
                <a:gd name="T12" fmla="*/ 2147483647 w 29"/>
                <a:gd name="T13" fmla="*/ 2147483647 h 25"/>
                <a:gd name="T14" fmla="*/ 2147483647 w 29"/>
                <a:gd name="T15" fmla="*/ 2147483647 h 25"/>
                <a:gd name="T16" fmla="*/ 2147483647 w 29"/>
                <a:gd name="T17" fmla="*/ 2147483647 h 25"/>
                <a:gd name="T18" fmla="*/ 2147483647 w 29"/>
                <a:gd name="T19" fmla="*/ 2147483647 h 25"/>
                <a:gd name="T20" fmla="*/ 2147483647 w 29"/>
                <a:gd name="T21" fmla="*/ 2147483647 h 25"/>
                <a:gd name="T22" fmla="*/ 2147483647 w 29"/>
                <a:gd name="T23" fmla="*/ 2147483647 h 25"/>
                <a:gd name="T24" fmla="*/ 2147483647 w 29"/>
                <a:gd name="T25" fmla="*/ 2147483647 h 25"/>
                <a:gd name="T26" fmla="*/ 2147483647 w 29"/>
                <a:gd name="T27" fmla="*/ 2147483647 h 25"/>
                <a:gd name="T28" fmla="*/ 2147483647 w 29"/>
                <a:gd name="T29" fmla="*/ 2147483647 h 25"/>
                <a:gd name="T30" fmla="*/ 2147483647 w 29"/>
                <a:gd name="T31" fmla="*/ 0 h 25"/>
                <a:gd name="T32" fmla="*/ 2147483647 w 29"/>
                <a:gd name="T33" fmla="*/ 2147483647 h 25"/>
                <a:gd name="T34" fmla="*/ 2147483647 w 29"/>
                <a:gd name="T35" fmla="*/ 2147483647 h 25"/>
                <a:gd name="T36" fmla="*/ 2147483647 w 29"/>
                <a:gd name="T37" fmla="*/ 2147483647 h 25"/>
                <a:gd name="T38" fmla="*/ 2147483647 w 29"/>
                <a:gd name="T39" fmla="*/ 2147483647 h 25"/>
                <a:gd name="T40" fmla="*/ 2147483647 w 29"/>
                <a:gd name="T41" fmla="*/ 2147483647 h 25"/>
                <a:gd name="T42" fmla="*/ 2147483647 w 29"/>
                <a:gd name="T43" fmla="*/ 2147483647 h 25"/>
                <a:gd name="T44" fmla="*/ 2147483647 w 29"/>
                <a:gd name="T45" fmla="*/ 2147483647 h 25"/>
                <a:gd name="T46" fmla="*/ 2147483647 w 29"/>
                <a:gd name="T47" fmla="*/ 2147483647 h 25"/>
                <a:gd name="T48" fmla="*/ 0 w 29"/>
                <a:gd name="T49" fmla="*/ 2147483647 h 25"/>
                <a:gd name="T50" fmla="*/ 2147483647 w 29"/>
                <a:gd name="T51" fmla="*/ 2147483647 h 25"/>
                <a:gd name="T52" fmla="*/ 2147483647 w 29"/>
                <a:gd name="T53" fmla="*/ 2147483647 h 25"/>
                <a:gd name="T54" fmla="*/ 2147483647 w 29"/>
                <a:gd name="T55" fmla="*/ 2147483647 h 25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29"/>
                <a:gd name="T85" fmla="*/ 0 h 25"/>
                <a:gd name="T86" fmla="*/ 29 w 29"/>
                <a:gd name="T87" fmla="*/ 25 h 25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29" h="25">
                  <a:moveTo>
                    <a:pt x="1" y="23"/>
                  </a:moveTo>
                  <a:lnTo>
                    <a:pt x="28" y="23"/>
                  </a:lnTo>
                  <a:lnTo>
                    <a:pt x="28" y="25"/>
                  </a:lnTo>
                  <a:lnTo>
                    <a:pt x="1" y="25"/>
                  </a:lnTo>
                  <a:lnTo>
                    <a:pt x="1" y="23"/>
                  </a:lnTo>
                  <a:close/>
                  <a:moveTo>
                    <a:pt x="28" y="24"/>
                  </a:moveTo>
                  <a:lnTo>
                    <a:pt x="29" y="25"/>
                  </a:lnTo>
                  <a:lnTo>
                    <a:pt x="28" y="25"/>
                  </a:lnTo>
                  <a:lnTo>
                    <a:pt x="28" y="24"/>
                  </a:lnTo>
                  <a:close/>
                  <a:moveTo>
                    <a:pt x="27" y="24"/>
                  </a:moveTo>
                  <a:lnTo>
                    <a:pt x="14" y="1"/>
                  </a:lnTo>
                  <a:lnTo>
                    <a:pt x="15" y="1"/>
                  </a:lnTo>
                  <a:lnTo>
                    <a:pt x="28" y="24"/>
                  </a:lnTo>
                  <a:lnTo>
                    <a:pt x="27" y="24"/>
                  </a:lnTo>
                  <a:close/>
                  <a:moveTo>
                    <a:pt x="14" y="1"/>
                  </a:moveTo>
                  <a:lnTo>
                    <a:pt x="14" y="0"/>
                  </a:lnTo>
                  <a:lnTo>
                    <a:pt x="15" y="1"/>
                  </a:lnTo>
                  <a:lnTo>
                    <a:pt x="14" y="1"/>
                  </a:lnTo>
                  <a:close/>
                  <a:moveTo>
                    <a:pt x="15" y="1"/>
                  </a:moveTo>
                  <a:lnTo>
                    <a:pt x="2" y="24"/>
                  </a:lnTo>
                  <a:lnTo>
                    <a:pt x="1" y="24"/>
                  </a:lnTo>
                  <a:lnTo>
                    <a:pt x="14" y="1"/>
                  </a:lnTo>
                  <a:lnTo>
                    <a:pt x="15" y="1"/>
                  </a:lnTo>
                  <a:close/>
                  <a:moveTo>
                    <a:pt x="1" y="25"/>
                  </a:moveTo>
                  <a:lnTo>
                    <a:pt x="0" y="25"/>
                  </a:lnTo>
                  <a:lnTo>
                    <a:pt x="1" y="24"/>
                  </a:lnTo>
                  <a:lnTo>
                    <a:pt x="1" y="25"/>
                  </a:lnTo>
                  <a:close/>
                </a:path>
              </a:pathLst>
            </a:custGeom>
            <a:solidFill>
              <a:srgbClr val="340D71"/>
            </a:solidFill>
            <a:ln w="9525">
              <a:solidFill>
                <a:srgbClr val="004D9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41" name="Freeform 34"/>
            <p:cNvSpPr>
              <a:spLocks noEditPoints="1"/>
            </p:cNvSpPr>
            <p:nvPr/>
          </p:nvSpPr>
          <p:spPr bwMode="auto">
            <a:xfrm>
              <a:off x="5719763" y="3281363"/>
              <a:ext cx="168275" cy="150813"/>
            </a:xfrm>
            <a:custGeom>
              <a:avLst/>
              <a:gdLst>
                <a:gd name="T0" fmla="*/ 2147483647 w 28"/>
                <a:gd name="T1" fmla="*/ 2147483647 h 25"/>
                <a:gd name="T2" fmla="*/ 2147483647 w 28"/>
                <a:gd name="T3" fmla="*/ 2147483647 h 25"/>
                <a:gd name="T4" fmla="*/ 2147483647 w 28"/>
                <a:gd name="T5" fmla="*/ 2147483647 h 25"/>
                <a:gd name="T6" fmla="*/ 2147483647 w 28"/>
                <a:gd name="T7" fmla="*/ 2147483647 h 25"/>
                <a:gd name="T8" fmla="*/ 2147483647 w 28"/>
                <a:gd name="T9" fmla="*/ 2147483647 h 25"/>
                <a:gd name="T10" fmla="*/ 2147483647 w 28"/>
                <a:gd name="T11" fmla="*/ 2147483647 h 25"/>
                <a:gd name="T12" fmla="*/ 0 w 28"/>
                <a:gd name="T13" fmla="*/ 2147483647 h 25"/>
                <a:gd name="T14" fmla="*/ 0 w 28"/>
                <a:gd name="T15" fmla="*/ 2147483647 h 25"/>
                <a:gd name="T16" fmla="*/ 2147483647 w 28"/>
                <a:gd name="T17" fmla="*/ 2147483647 h 25"/>
                <a:gd name="T18" fmla="*/ 2147483647 w 28"/>
                <a:gd name="T19" fmla="*/ 2147483647 h 25"/>
                <a:gd name="T20" fmla="*/ 0 w 28"/>
                <a:gd name="T21" fmla="*/ 2147483647 h 25"/>
                <a:gd name="T22" fmla="*/ 2147483647 w 28"/>
                <a:gd name="T23" fmla="*/ 2147483647 h 25"/>
                <a:gd name="T24" fmla="*/ 2147483647 w 28"/>
                <a:gd name="T25" fmla="*/ 2147483647 h 25"/>
                <a:gd name="T26" fmla="*/ 2147483647 w 28"/>
                <a:gd name="T27" fmla="*/ 2147483647 h 25"/>
                <a:gd name="T28" fmla="*/ 0 w 28"/>
                <a:gd name="T29" fmla="*/ 2147483647 h 25"/>
                <a:gd name="T30" fmla="*/ 2147483647 w 28"/>
                <a:gd name="T31" fmla="*/ 2147483647 h 25"/>
                <a:gd name="T32" fmla="*/ 2147483647 w 28"/>
                <a:gd name="T33" fmla="*/ 0 h 25"/>
                <a:gd name="T34" fmla="*/ 2147483647 w 28"/>
                <a:gd name="T35" fmla="*/ 2147483647 h 25"/>
                <a:gd name="T36" fmla="*/ 2147483647 w 28"/>
                <a:gd name="T37" fmla="*/ 2147483647 h 25"/>
                <a:gd name="T38" fmla="*/ 2147483647 w 28"/>
                <a:gd name="T39" fmla="*/ 2147483647 h 25"/>
                <a:gd name="T40" fmla="*/ 2147483647 w 28"/>
                <a:gd name="T41" fmla="*/ 2147483647 h 25"/>
                <a:gd name="T42" fmla="*/ 2147483647 w 28"/>
                <a:gd name="T43" fmla="*/ 2147483647 h 25"/>
                <a:gd name="T44" fmla="*/ 2147483647 w 28"/>
                <a:gd name="T45" fmla="*/ 2147483647 h 25"/>
                <a:gd name="T46" fmla="*/ 2147483647 w 28"/>
                <a:gd name="T47" fmla="*/ 2147483647 h 25"/>
                <a:gd name="T48" fmla="*/ 2147483647 w 28"/>
                <a:gd name="T49" fmla="*/ 2147483647 h 25"/>
                <a:gd name="T50" fmla="*/ 2147483647 w 28"/>
                <a:gd name="T51" fmla="*/ 2147483647 h 25"/>
                <a:gd name="T52" fmla="*/ 2147483647 w 28"/>
                <a:gd name="T53" fmla="*/ 2147483647 h 25"/>
                <a:gd name="T54" fmla="*/ 2147483647 w 28"/>
                <a:gd name="T55" fmla="*/ 2147483647 h 25"/>
                <a:gd name="T56" fmla="*/ 2147483647 w 28"/>
                <a:gd name="T57" fmla="*/ 2147483647 h 25"/>
                <a:gd name="T58" fmla="*/ 2147483647 w 28"/>
                <a:gd name="T59" fmla="*/ 2147483647 h 2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8"/>
                <a:gd name="T91" fmla="*/ 0 h 25"/>
                <a:gd name="T92" fmla="*/ 28 w 28"/>
                <a:gd name="T93" fmla="*/ 25 h 2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8" h="25">
                  <a:moveTo>
                    <a:pt x="27" y="25"/>
                  </a:moveTo>
                  <a:lnTo>
                    <a:pt x="1" y="25"/>
                  </a:lnTo>
                  <a:lnTo>
                    <a:pt x="1" y="23"/>
                  </a:lnTo>
                  <a:lnTo>
                    <a:pt x="27" y="23"/>
                  </a:lnTo>
                  <a:lnTo>
                    <a:pt x="27" y="25"/>
                  </a:lnTo>
                  <a:close/>
                  <a:moveTo>
                    <a:pt x="1" y="25"/>
                  </a:moveTo>
                  <a:lnTo>
                    <a:pt x="0" y="25"/>
                  </a:lnTo>
                  <a:lnTo>
                    <a:pt x="0" y="24"/>
                  </a:lnTo>
                  <a:lnTo>
                    <a:pt x="1" y="24"/>
                  </a:lnTo>
                  <a:lnTo>
                    <a:pt x="1" y="25"/>
                  </a:lnTo>
                  <a:close/>
                  <a:moveTo>
                    <a:pt x="0" y="24"/>
                  </a:moveTo>
                  <a:lnTo>
                    <a:pt x="13" y="1"/>
                  </a:lnTo>
                  <a:lnTo>
                    <a:pt x="15" y="1"/>
                  </a:lnTo>
                  <a:lnTo>
                    <a:pt x="1" y="24"/>
                  </a:lnTo>
                  <a:lnTo>
                    <a:pt x="0" y="24"/>
                  </a:lnTo>
                  <a:close/>
                  <a:moveTo>
                    <a:pt x="13" y="1"/>
                  </a:moveTo>
                  <a:lnTo>
                    <a:pt x="14" y="0"/>
                  </a:lnTo>
                  <a:lnTo>
                    <a:pt x="15" y="1"/>
                  </a:lnTo>
                  <a:lnTo>
                    <a:pt x="14" y="1"/>
                  </a:lnTo>
                  <a:lnTo>
                    <a:pt x="13" y="1"/>
                  </a:lnTo>
                  <a:close/>
                  <a:moveTo>
                    <a:pt x="15" y="1"/>
                  </a:moveTo>
                  <a:lnTo>
                    <a:pt x="28" y="24"/>
                  </a:lnTo>
                  <a:lnTo>
                    <a:pt x="27" y="24"/>
                  </a:lnTo>
                  <a:lnTo>
                    <a:pt x="13" y="1"/>
                  </a:lnTo>
                  <a:lnTo>
                    <a:pt x="15" y="1"/>
                  </a:lnTo>
                  <a:close/>
                  <a:moveTo>
                    <a:pt x="28" y="24"/>
                  </a:moveTo>
                  <a:lnTo>
                    <a:pt x="28" y="25"/>
                  </a:lnTo>
                  <a:lnTo>
                    <a:pt x="27" y="25"/>
                  </a:lnTo>
                  <a:lnTo>
                    <a:pt x="27" y="24"/>
                  </a:lnTo>
                  <a:lnTo>
                    <a:pt x="28" y="24"/>
                  </a:lnTo>
                  <a:close/>
                </a:path>
              </a:pathLst>
            </a:custGeom>
            <a:solidFill>
              <a:srgbClr val="340D71"/>
            </a:solidFill>
            <a:ln w="9525">
              <a:solidFill>
                <a:srgbClr val="004D9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42" name="Freeform 35"/>
            <p:cNvSpPr>
              <a:spLocks noEditPoints="1"/>
            </p:cNvSpPr>
            <p:nvPr/>
          </p:nvSpPr>
          <p:spPr bwMode="auto">
            <a:xfrm>
              <a:off x="5797550" y="3143251"/>
              <a:ext cx="168275" cy="150813"/>
            </a:xfrm>
            <a:custGeom>
              <a:avLst/>
              <a:gdLst>
                <a:gd name="T0" fmla="*/ 2147483647 w 28"/>
                <a:gd name="T1" fmla="*/ 2147483647 h 25"/>
                <a:gd name="T2" fmla="*/ 2147483647 w 28"/>
                <a:gd name="T3" fmla="*/ 2147483647 h 25"/>
                <a:gd name="T4" fmla="*/ 0 w 28"/>
                <a:gd name="T5" fmla="*/ 2147483647 h 25"/>
                <a:gd name="T6" fmla="*/ 2147483647 w 28"/>
                <a:gd name="T7" fmla="*/ 2147483647 h 25"/>
                <a:gd name="T8" fmla="*/ 2147483647 w 28"/>
                <a:gd name="T9" fmla="*/ 2147483647 h 25"/>
                <a:gd name="T10" fmla="*/ 2147483647 w 28"/>
                <a:gd name="T11" fmla="*/ 2147483647 h 25"/>
                <a:gd name="T12" fmla="*/ 0 w 28"/>
                <a:gd name="T13" fmla="*/ 2147483647 h 25"/>
                <a:gd name="T14" fmla="*/ 0 w 28"/>
                <a:gd name="T15" fmla="*/ 2147483647 h 25"/>
                <a:gd name="T16" fmla="*/ 2147483647 w 28"/>
                <a:gd name="T17" fmla="*/ 2147483647 h 25"/>
                <a:gd name="T18" fmla="*/ 2147483647 w 28"/>
                <a:gd name="T19" fmla="*/ 2147483647 h 25"/>
                <a:gd name="T20" fmla="*/ 2147483647 w 28"/>
                <a:gd name="T21" fmla="*/ 2147483647 h 25"/>
                <a:gd name="T22" fmla="*/ 2147483647 w 28"/>
                <a:gd name="T23" fmla="*/ 2147483647 h 25"/>
                <a:gd name="T24" fmla="*/ 2147483647 w 28"/>
                <a:gd name="T25" fmla="*/ 2147483647 h 25"/>
                <a:gd name="T26" fmla="*/ 2147483647 w 28"/>
                <a:gd name="T27" fmla="*/ 2147483647 h 25"/>
                <a:gd name="T28" fmla="*/ 2147483647 w 28"/>
                <a:gd name="T29" fmla="*/ 2147483647 h 25"/>
                <a:gd name="T30" fmla="*/ 2147483647 w 28"/>
                <a:gd name="T31" fmla="*/ 2147483647 h 25"/>
                <a:gd name="T32" fmla="*/ 2147483647 w 28"/>
                <a:gd name="T33" fmla="*/ 2147483647 h 25"/>
                <a:gd name="T34" fmla="*/ 2147483647 w 28"/>
                <a:gd name="T35" fmla="*/ 2147483647 h 25"/>
                <a:gd name="T36" fmla="*/ 2147483647 w 28"/>
                <a:gd name="T37" fmla="*/ 2147483647 h 25"/>
                <a:gd name="T38" fmla="*/ 2147483647 w 28"/>
                <a:gd name="T39" fmla="*/ 2147483647 h 25"/>
                <a:gd name="T40" fmla="*/ 2147483647 w 28"/>
                <a:gd name="T41" fmla="*/ 2147483647 h 25"/>
                <a:gd name="T42" fmla="*/ 2147483647 w 28"/>
                <a:gd name="T43" fmla="*/ 2147483647 h 25"/>
                <a:gd name="T44" fmla="*/ 2147483647 w 28"/>
                <a:gd name="T45" fmla="*/ 2147483647 h 25"/>
                <a:gd name="T46" fmla="*/ 2147483647 w 28"/>
                <a:gd name="T47" fmla="*/ 2147483647 h 25"/>
                <a:gd name="T48" fmla="*/ 2147483647 w 28"/>
                <a:gd name="T49" fmla="*/ 2147483647 h 25"/>
                <a:gd name="T50" fmla="*/ 2147483647 w 28"/>
                <a:gd name="T51" fmla="*/ 2147483647 h 25"/>
                <a:gd name="T52" fmla="*/ 2147483647 w 28"/>
                <a:gd name="T53" fmla="*/ 0 h 25"/>
                <a:gd name="T54" fmla="*/ 2147483647 w 28"/>
                <a:gd name="T55" fmla="*/ 2147483647 h 25"/>
                <a:gd name="T56" fmla="*/ 2147483647 w 28"/>
                <a:gd name="T57" fmla="*/ 2147483647 h 25"/>
                <a:gd name="T58" fmla="*/ 2147483647 w 28"/>
                <a:gd name="T59" fmla="*/ 2147483647 h 2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8"/>
                <a:gd name="T91" fmla="*/ 0 h 25"/>
                <a:gd name="T92" fmla="*/ 28 w 28"/>
                <a:gd name="T93" fmla="*/ 25 h 2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8" h="25">
                  <a:moveTo>
                    <a:pt x="15" y="2"/>
                  </a:moveTo>
                  <a:lnTo>
                    <a:pt x="1" y="25"/>
                  </a:lnTo>
                  <a:lnTo>
                    <a:pt x="0" y="24"/>
                  </a:lnTo>
                  <a:lnTo>
                    <a:pt x="13" y="1"/>
                  </a:lnTo>
                  <a:lnTo>
                    <a:pt x="15" y="2"/>
                  </a:lnTo>
                  <a:close/>
                  <a:moveTo>
                    <a:pt x="1" y="25"/>
                  </a:moveTo>
                  <a:lnTo>
                    <a:pt x="0" y="25"/>
                  </a:lnTo>
                  <a:lnTo>
                    <a:pt x="0" y="24"/>
                  </a:lnTo>
                  <a:lnTo>
                    <a:pt x="1" y="24"/>
                  </a:lnTo>
                  <a:lnTo>
                    <a:pt x="1" y="25"/>
                  </a:lnTo>
                  <a:close/>
                  <a:moveTo>
                    <a:pt x="1" y="24"/>
                  </a:moveTo>
                  <a:lnTo>
                    <a:pt x="27" y="24"/>
                  </a:lnTo>
                  <a:lnTo>
                    <a:pt x="27" y="25"/>
                  </a:lnTo>
                  <a:lnTo>
                    <a:pt x="1" y="25"/>
                  </a:lnTo>
                  <a:lnTo>
                    <a:pt x="1" y="24"/>
                  </a:lnTo>
                  <a:close/>
                  <a:moveTo>
                    <a:pt x="28" y="24"/>
                  </a:moveTo>
                  <a:lnTo>
                    <a:pt x="28" y="25"/>
                  </a:lnTo>
                  <a:lnTo>
                    <a:pt x="27" y="25"/>
                  </a:lnTo>
                  <a:lnTo>
                    <a:pt x="27" y="24"/>
                  </a:lnTo>
                  <a:lnTo>
                    <a:pt x="28" y="24"/>
                  </a:lnTo>
                  <a:close/>
                  <a:moveTo>
                    <a:pt x="27" y="25"/>
                  </a:moveTo>
                  <a:lnTo>
                    <a:pt x="13" y="2"/>
                  </a:lnTo>
                  <a:lnTo>
                    <a:pt x="15" y="1"/>
                  </a:lnTo>
                  <a:lnTo>
                    <a:pt x="28" y="24"/>
                  </a:lnTo>
                  <a:lnTo>
                    <a:pt x="27" y="25"/>
                  </a:lnTo>
                  <a:close/>
                  <a:moveTo>
                    <a:pt x="13" y="1"/>
                  </a:moveTo>
                  <a:lnTo>
                    <a:pt x="14" y="0"/>
                  </a:lnTo>
                  <a:lnTo>
                    <a:pt x="15" y="1"/>
                  </a:lnTo>
                  <a:lnTo>
                    <a:pt x="14" y="1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340D71"/>
            </a:solidFill>
            <a:ln w="9525">
              <a:solidFill>
                <a:srgbClr val="004D9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43" name="Freeform 36"/>
            <p:cNvSpPr>
              <a:spLocks noEditPoints="1"/>
            </p:cNvSpPr>
            <p:nvPr/>
          </p:nvSpPr>
          <p:spPr bwMode="auto">
            <a:xfrm>
              <a:off x="5713413" y="3003551"/>
              <a:ext cx="174625" cy="150813"/>
            </a:xfrm>
            <a:custGeom>
              <a:avLst/>
              <a:gdLst>
                <a:gd name="T0" fmla="*/ 2147483647 w 29"/>
                <a:gd name="T1" fmla="*/ 2147483647 h 25"/>
                <a:gd name="T2" fmla="*/ 2147483647 w 29"/>
                <a:gd name="T3" fmla="*/ 2147483647 h 25"/>
                <a:gd name="T4" fmla="*/ 2147483647 w 29"/>
                <a:gd name="T5" fmla="*/ 2147483647 h 25"/>
                <a:gd name="T6" fmla="*/ 2147483647 w 29"/>
                <a:gd name="T7" fmla="*/ 2147483647 h 25"/>
                <a:gd name="T8" fmla="*/ 2147483647 w 29"/>
                <a:gd name="T9" fmla="*/ 2147483647 h 25"/>
                <a:gd name="T10" fmla="*/ 2147483647 w 29"/>
                <a:gd name="T11" fmla="*/ 2147483647 h 25"/>
                <a:gd name="T12" fmla="*/ 2147483647 w 29"/>
                <a:gd name="T13" fmla="*/ 2147483647 h 25"/>
                <a:gd name="T14" fmla="*/ 2147483647 w 29"/>
                <a:gd name="T15" fmla="*/ 2147483647 h 25"/>
                <a:gd name="T16" fmla="*/ 2147483647 w 29"/>
                <a:gd name="T17" fmla="*/ 2147483647 h 25"/>
                <a:gd name="T18" fmla="*/ 2147483647 w 29"/>
                <a:gd name="T19" fmla="*/ 2147483647 h 25"/>
                <a:gd name="T20" fmla="*/ 2147483647 w 29"/>
                <a:gd name="T21" fmla="*/ 2147483647 h 25"/>
                <a:gd name="T22" fmla="*/ 2147483647 w 29"/>
                <a:gd name="T23" fmla="*/ 2147483647 h 25"/>
                <a:gd name="T24" fmla="*/ 2147483647 w 29"/>
                <a:gd name="T25" fmla="*/ 2147483647 h 25"/>
                <a:gd name="T26" fmla="*/ 2147483647 w 29"/>
                <a:gd name="T27" fmla="*/ 2147483647 h 25"/>
                <a:gd name="T28" fmla="*/ 2147483647 w 29"/>
                <a:gd name="T29" fmla="*/ 2147483647 h 25"/>
                <a:gd name="T30" fmla="*/ 2147483647 w 29"/>
                <a:gd name="T31" fmla="*/ 2147483647 h 25"/>
                <a:gd name="T32" fmla="*/ 0 w 29"/>
                <a:gd name="T33" fmla="*/ 2147483647 h 25"/>
                <a:gd name="T34" fmla="*/ 2147483647 w 29"/>
                <a:gd name="T35" fmla="*/ 2147483647 h 25"/>
                <a:gd name="T36" fmla="*/ 2147483647 w 29"/>
                <a:gd name="T37" fmla="*/ 2147483647 h 25"/>
                <a:gd name="T38" fmla="*/ 2147483647 w 29"/>
                <a:gd name="T39" fmla="*/ 2147483647 h 25"/>
                <a:gd name="T40" fmla="*/ 2147483647 w 29"/>
                <a:gd name="T41" fmla="*/ 2147483647 h 25"/>
                <a:gd name="T42" fmla="*/ 2147483647 w 29"/>
                <a:gd name="T43" fmla="*/ 2147483647 h 25"/>
                <a:gd name="T44" fmla="*/ 2147483647 w 29"/>
                <a:gd name="T45" fmla="*/ 2147483647 h 25"/>
                <a:gd name="T46" fmla="*/ 2147483647 w 29"/>
                <a:gd name="T47" fmla="*/ 2147483647 h 25"/>
                <a:gd name="T48" fmla="*/ 2147483647 w 29"/>
                <a:gd name="T49" fmla="*/ 2147483647 h 25"/>
                <a:gd name="T50" fmla="*/ 2147483647 w 29"/>
                <a:gd name="T51" fmla="*/ 0 h 25"/>
                <a:gd name="T52" fmla="*/ 2147483647 w 29"/>
                <a:gd name="T53" fmla="*/ 2147483647 h 25"/>
                <a:gd name="T54" fmla="*/ 2147483647 w 29"/>
                <a:gd name="T55" fmla="*/ 2147483647 h 25"/>
                <a:gd name="T56" fmla="*/ 2147483647 w 29"/>
                <a:gd name="T57" fmla="*/ 2147483647 h 2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5"/>
                <a:gd name="T89" fmla="*/ 29 w 29"/>
                <a:gd name="T90" fmla="*/ 25 h 2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5">
                  <a:moveTo>
                    <a:pt x="15" y="1"/>
                  </a:moveTo>
                  <a:lnTo>
                    <a:pt x="28" y="24"/>
                  </a:lnTo>
                  <a:lnTo>
                    <a:pt x="27" y="25"/>
                  </a:lnTo>
                  <a:lnTo>
                    <a:pt x="14" y="2"/>
                  </a:lnTo>
                  <a:lnTo>
                    <a:pt x="15" y="1"/>
                  </a:lnTo>
                  <a:close/>
                  <a:moveTo>
                    <a:pt x="28" y="24"/>
                  </a:moveTo>
                  <a:lnTo>
                    <a:pt x="29" y="25"/>
                  </a:lnTo>
                  <a:lnTo>
                    <a:pt x="28" y="25"/>
                  </a:lnTo>
                  <a:lnTo>
                    <a:pt x="28" y="24"/>
                  </a:lnTo>
                  <a:close/>
                  <a:moveTo>
                    <a:pt x="28" y="25"/>
                  </a:moveTo>
                  <a:lnTo>
                    <a:pt x="1" y="25"/>
                  </a:lnTo>
                  <a:lnTo>
                    <a:pt x="1" y="24"/>
                  </a:lnTo>
                  <a:lnTo>
                    <a:pt x="28" y="24"/>
                  </a:lnTo>
                  <a:lnTo>
                    <a:pt x="28" y="25"/>
                  </a:lnTo>
                  <a:close/>
                  <a:moveTo>
                    <a:pt x="1" y="25"/>
                  </a:moveTo>
                  <a:lnTo>
                    <a:pt x="0" y="25"/>
                  </a:lnTo>
                  <a:lnTo>
                    <a:pt x="1" y="24"/>
                  </a:lnTo>
                  <a:lnTo>
                    <a:pt x="1" y="25"/>
                  </a:lnTo>
                  <a:close/>
                  <a:moveTo>
                    <a:pt x="1" y="24"/>
                  </a:moveTo>
                  <a:lnTo>
                    <a:pt x="14" y="1"/>
                  </a:lnTo>
                  <a:lnTo>
                    <a:pt x="15" y="2"/>
                  </a:lnTo>
                  <a:lnTo>
                    <a:pt x="2" y="25"/>
                  </a:lnTo>
                  <a:lnTo>
                    <a:pt x="1" y="24"/>
                  </a:lnTo>
                  <a:close/>
                  <a:moveTo>
                    <a:pt x="14" y="1"/>
                  </a:moveTo>
                  <a:lnTo>
                    <a:pt x="15" y="0"/>
                  </a:lnTo>
                  <a:lnTo>
                    <a:pt x="15" y="1"/>
                  </a:lnTo>
                  <a:lnTo>
                    <a:pt x="15" y="2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340D71"/>
            </a:solidFill>
            <a:ln w="9525">
              <a:solidFill>
                <a:srgbClr val="004D9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44" name="Freeform 37"/>
            <p:cNvSpPr>
              <a:spLocks noEditPoints="1"/>
            </p:cNvSpPr>
            <p:nvPr/>
          </p:nvSpPr>
          <p:spPr bwMode="auto">
            <a:xfrm>
              <a:off x="5635625" y="2871788"/>
              <a:ext cx="174625" cy="144463"/>
            </a:xfrm>
            <a:custGeom>
              <a:avLst/>
              <a:gdLst>
                <a:gd name="T0" fmla="*/ 2147483647 w 29"/>
                <a:gd name="T1" fmla="*/ 2147483647 h 24"/>
                <a:gd name="T2" fmla="*/ 2147483647 w 29"/>
                <a:gd name="T3" fmla="*/ 2147483647 h 24"/>
                <a:gd name="T4" fmla="*/ 2147483647 w 29"/>
                <a:gd name="T5" fmla="*/ 2147483647 h 24"/>
                <a:gd name="T6" fmla="*/ 2147483647 w 29"/>
                <a:gd name="T7" fmla="*/ 2147483647 h 24"/>
                <a:gd name="T8" fmla="*/ 2147483647 w 29"/>
                <a:gd name="T9" fmla="*/ 2147483647 h 24"/>
                <a:gd name="T10" fmla="*/ 2147483647 w 29"/>
                <a:gd name="T11" fmla="*/ 2147483647 h 24"/>
                <a:gd name="T12" fmla="*/ 2147483647 w 29"/>
                <a:gd name="T13" fmla="*/ 0 h 24"/>
                <a:gd name="T14" fmla="*/ 2147483647 w 29"/>
                <a:gd name="T15" fmla="*/ 2147483647 h 24"/>
                <a:gd name="T16" fmla="*/ 2147483647 w 29"/>
                <a:gd name="T17" fmla="*/ 2147483647 h 24"/>
                <a:gd name="T18" fmla="*/ 2147483647 w 29"/>
                <a:gd name="T19" fmla="*/ 2147483647 h 24"/>
                <a:gd name="T20" fmla="*/ 2147483647 w 29"/>
                <a:gd name="T21" fmla="*/ 2147483647 h 24"/>
                <a:gd name="T22" fmla="*/ 2147483647 w 29"/>
                <a:gd name="T23" fmla="*/ 2147483647 h 24"/>
                <a:gd name="T24" fmla="*/ 2147483647 w 29"/>
                <a:gd name="T25" fmla="*/ 2147483647 h 24"/>
                <a:gd name="T26" fmla="*/ 2147483647 w 29"/>
                <a:gd name="T27" fmla="*/ 2147483647 h 24"/>
                <a:gd name="T28" fmla="*/ 2147483647 w 29"/>
                <a:gd name="T29" fmla="*/ 2147483647 h 24"/>
                <a:gd name="T30" fmla="*/ 0 w 29"/>
                <a:gd name="T31" fmla="*/ 2147483647 h 24"/>
                <a:gd name="T32" fmla="*/ 2147483647 w 29"/>
                <a:gd name="T33" fmla="*/ 2147483647 h 24"/>
                <a:gd name="T34" fmla="*/ 2147483647 w 29"/>
                <a:gd name="T35" fmla="*/ 2147483647 h 24"/>
                <a:gd name="T36" fmla="*/ 2147483647 w 29"/>
                <a:gd name="T37" fmla="*/ 2147483647 h 24"/>
                <a:gd name="T38" fmla="*/ 2147483647 w 29"/>
                <a:gd name="T39" fmla="*/ 2147483647 h 24"/>
                <a:gd name="T40" fmla="*/ 2147483647 w 29"/>
                <a:gd name="T41" fmla="*/ 2147483647 h 24"/>
                <a:gd name="T42" fmla="*/ 2147483647 w 29"/>
                <a:gd name="T43" fmla="*/ 2147483647 h 24"/>
                <a:gd name="T44" fmla="*/ 2147483647 w 29"/>
                <a:gd name="T45" fmla="*/ 2147483647 h 24"/>
                <a:gd name="T46" fmla="*/ 2147483647 w 29"/>
                <a:gd name="T47" fmla="*/ 2147483647 h 24"/>
                <a:gd name="T48" fmla="*/ 2147483647 w 29"/>
                <a:gd name="T49" fmla="*/ 2147483647 h 24"/>
                <a:gd name="T50" fmla="*/ 2147483647 w 29"/>
                <a:gd name="T51" fmla="*/ 2147483647 h 24"/>
                <a:gd name="T52" fmla="*/ 2147483647 w 29"/>
                <a:gd name="T53" fmla="*/ 2147483647 h 24"/>
                <a:gd name="T54" fmla="*/ 2147483647 w 29"/>
                <a:gd name="T55" fmla="*/ 2147483647 h 2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29"/>
                <a:gd name="T85" fmla="*/ 0 h 24"/>
                <a:gd name="T86" fmla="*/ 29 w 29"/>
                <a:gd name="T87" fmla="*/ 24 h 24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29" h="24">
                  <a:moveTo>
                    <a:pt x="27" y="24"/>
                  </a:moveTo>
                  <a:lnTo>
                    <a:pt x="14" y="1"/>
                  </a:lnTo>
                  <a:lnTo>
                    <a:pt x="15" y="1"/>
                  </a:lnTo>
                  <a:lnTo>
                    <a:pt x="28" y="23"/>
                  </a:lnTo>
                  <a:lnTo>
                    <a:pt x="27" y="24"/>
                  </a:lnTo>
                  <a:close/>
                  <a:moveTo>
                    <a:pt x="14" y="1"/>
                  </a:moveTo>
                  <a:lnTo>
                    <a:pt x="14" y="0"/>
                  </a:lnTo>
                  <a:lnTo>
                    <a:pt x="15" y="1"/>
                  </a:lnTo>
                  <a:lnTo>
                    <a:pt x="14" y="1"/>
                  </a:lnTo>
                  <a:close/>
                  <a:moveTo>
                    <a:pt x="15" y="1"/>
                  </a:moveTo>
                  <a:lnTo>
                    <a:pt x="2" y="24"/>
                  </a:lnTo>
                  <a:lnTo>
                    <a:pt x="1" y="23"/>
                  </a:lnTo>
                  <a:lnTo>
                    <a:pt x="14" y="1"/>
                  </a:lnTo>
                  <a:lnTo>
                    <a:pt x="15" y="1"/>
                  </a:lnTo>
                  <a:close/>
                  <a:moveTo>
                    <a:pt x="1" y="24"/>
                  </a:moveTo>
                  <a:lnTo>
                    <a:pt x="0" y="24"/>
                  </a:lnTo>
                  <a:lnTo>
                    <a:pt x="1" y="23"/>
                  </a:lnTo>
                  <a:lnTo>
                    <a:pt x="1" y="24"/>
                  </a:lnTo>
                  <a:close/>
                  <a:moveTo>
                    <a:pt x="1" y="23"/>
                  </a:moveTo>
                  <a:lnTo>
                    <a:pt x="28" y="23"/>
                  </a:lnTo>
                  <a:lnTo>
                    <a:pt x="28" y="24"/>
                  </a:lnTo>
                  <a:lnTo>
                    <a:pt x="1" y="24"/>
                  </a:lnTo>
                  <a:lnTo>
                    <a:pt x="1" y="23"/>
                  </a:lnTo>
                  <a:close/>
                  <a:moveTo>
                    <a:pt x="28" y="23"/>
                  </a:moveTo>
                  <a:lnTo>
                    <a:pt x="29" y="24"/>
                  </a:lnTo>
                  <a:lnTo>
                    <a:pt x="28" y="24"/>
                  </a:lnTo>
                  <a:lnTo>
                    <a:pt x="28" y="23"/>
                  </a:lnTo>
                  <a:close/>
                </a:path>
              </a:pathLst>
            </a:custGeom>
            <a:solidFill>
              <a:srgbClr val="340D71"/>
            </a:solidFill>
            <a:ln w="9525">
              <a:solidFill>
                <a:srgbClr val="004D9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45" name="Freeform 38"/>
            <p:cNvSpPr>
              <a:spLocks noEditPoints="1"/>
            </p:cNvSpPr>
            <p:nvPr/>
          </p:nvSpPr>
          <p:spPr bwMode="auto">
            <a:xfrm>
              <a:off x="5557838" y="3003551"/>
              <a:ext cx="173038" cy="150813"/>
            </a:xfrm>
            <a:custGeom>
              <a:avLst/>
              <a:gdLst>
                <a:gd name="T0" fmla="*/ 0 w 29"/>
                <a:gd name="T1" fmla="*/ 2147483647 h 25"/>
                <a:gd name="T2" fmla="*/ 2147483647 w 29"/>
                <a:gd name="T3" fmla="*/ 2147483647 h 25"/>
                <a:gd name="T4" fmla="*/ 2147483647 w 29"/>
                <a:gd name="T5" fmla="*/ 2147483647 h 25"/>
                <a:gd name="T6" fmla="*/ 2147483647 w 29"/>
                <a:gd name="T7" fmla="*/ 2147483647 h 25"/>
                <a:gd name="T8" fmla="*/ 0 w 29"/>
                <a:gd name="T9" fmla="*/ 2147483647 h 25"/>
                <a:gd name="T10" fmla="*/ 2147483647 w 29"/>
                <a:gd name="T11" fmla="*/ 2147483647 h 25"/>
                <a:gd name="T12" fmla="*/ 2147483647 w 29"/>
                <a:gd name="T13" fmla="*/ 0 h 25"/>
                <a:gd name="T14" fmla="*/ 2147483647 w 29"/>
                <a:gd name="T15" fmla="*/ 2147483647 h 25"/>
                <a:gd name="T16" fmla="*/ 2147483647 w 29"/>
                <a:gd name="T17" fmla="*/ 2147483647 h 25"/>
                <a:gd name="T18" fmla="*/ 2147483647 w 29"/>
                <a:gd name="T19" fmla="*/ 2147483647 h 25"/>
                <a:gd name="T20" fmla="*/ 2147483647 w 29"/>
                <a:gd name="T21" fmla="*/ 2147483647 h 25"/>
                <a:gd name="T22" fmla="*/ 2147483647 w 29"/>
                <a:gd name="T23" fmla="*/ 2147483647 h 25"/>
                <a:gd name="T24" fmla="*/ 2147483647 w 29"/>
                <a:gd name="T25" fmla="*/ 2147483647 h 25"/>
                <a:gd name="T26" fmla="*/ 2147483647 w 29"/>
                <a:gd name="T27" fmla="*/ 2147483647 h 25"/>
                <a:gd name="T28" fmla="*/ 2147483647 w 29"/>
                <a:gd name="T29" fmla="*/ 2147483647 h 25"/>
                <a:gd name="T30" fmla="*/ 2147483647 w 29"/>
                <a:gd name="T31" fmla="*/ 2147483647 h 25"/>
                <a:gd name="T32" fmla="*/ 2147483647 w 29"/>
                <a:gd name="T33" fmla="*/ 2147483647 h 25"/>
                <a:gd name="T34" fmla="*/ 2147483647 w 29"/>
                <a:gd name="T35" fmla="*/ 2147483647 h 25"/>
                <a:gd name="T36" fmla="*/ 2147483647 w 29"/>
                <a:gd name="T37" fmla="*/ 2147483647 h 25"/>
                <a:gd name="T38" fmla="*/ 2147483647 w 29"/>
                <a:gd name="T39" fmla="*/ 2147483647 h 25"/>
                <a:gd name="T40" fmla="*/ 2147483647 w 29"/>
                <a:gd name="T41" fmla="*/ 2147483647 h 25"/>
                <a:gd name="T42" fmla="*/ 2147483647 w 29"/>
                <a:gd name="T43" fmla="*/ 2147483647 h 25"/>
                <a:gd name="T44" fmla="*/ 2147483647 w 29"/>
                <a:gd name="T45" fmla="*/ 2147483647 h 25"/>
                <a:gd name="T46" fmla="*/ 2147483647 w 29"/>
                <a:gd name="T47" fmla="*/ 2147483647 h 25"/>
                <a:gd name="T48" fmla="*/ 2147483647 w 29"/>
                <a:gd name="T49" fmla="*/ 2147483647 h 25"/>
                <a:gd name="T50" fmla="*/ 0 w 29"/>
                <a:gd name="T51" fmla="*/ 2147483647 h 25"/>
                <a:gd name="T52" fmla="*/ 0 w 29"/>
                <a:gd name="T53" fmla="*/ 2147483647 h 25"/>
                <a:gd name="T54" fmla="*/ 2147483647 w 29"/>
                <a:gd name="T55" fmla="*/ 2147483647 h 25"/>
                <a:gd name="T56" fmla="*/ 2147483647 w 29"/>
                <a:gd name="T57" fmla="*/ 2147483647 h 2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5"/>
                <a:gd name="T89" fmla="*/ 29 w 29"/>
                <a:gd name="T90" fmla="*/ 25 h 2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5">
                  <a:moveTo>
                    <a:pt x="0" y="24"/>
                  </a:moveTo>
                  <a:lnTo>
                    <a:pt x="14" y="1"/>
                  </a:lnTo>
                  <a:lnTo>
                    <a:pt x="15" y="2"/>
                  </a:lnTo>
                  <a:lnTo>
                    <a:pt x="2" y="25"/>
                  </a:lnTo>
                  <a:lnTo>
                    <a:pt x="0" y="24"/>
                  </a:lnTo>
                  <a:close/>
                  <a:moveTo>
                    <a:pt x="14" y="1"/>
                  </a:moveTo>
                  <a:lnTo>
                    <a:pt x="14" y="0"/>
                  </a:lnTo>
                  <a:lnTo>
                    <a:pt x="15" y="1"/>
                  </a:lnTo>
                  <a:lnTo>
                    <a:pt x="14" y="1"/>
                  </a:lnTo>
                  <a:close/>
                  <a:moveTo>
                    <a:pt x="15" y="1"/>
                  </a:moveTo>
                  <a:lnTo>
                    <a:pt x="28" y="24"/>
                  </a:lnTo>
                  <a:lnTo>
                    <a:pt x="27" y="25"/>
                  </a:lnTo>
                  <a:lnTo>
                    <a:pt x="14" y="2"/>
                  </a:lnTo>
                  <a:lnTo>
                    <a:pt x="15" y="1"/>
                  </a:lnTo>
                  <a:close/>
                  <a:moveTo>
                    <a:pt x="28" y="24"/>
                  </a:moveTo>
                  <a:lnTo>
                    <a:pt x="29" y="25"/>
                  </a:lnTo>
                  <a:lnTo>
                    <a:pt x="27" y="25"/>
                  </a:lnTo>
                  <a:lnTo>
                    <a:pt x="27" y="24"/>
                  </a:lnTo>
                  <a:lnTo>
                    <a:pt x="28" y="24"/>
                  </a:lnTo>
                  <a:close/>
                  <a:moveTo>
                    <a:pt x="27" y="25"/>
                  </a:moveTo>
                  <a:lnTo>
                    <a:pt x="1" y="25"/>
                  </a:lnTo>
                  <a:lnTo>
                    <a:pt x="1" y="24"/>
                  </a:lnTo>
                  <a:lnTo>
                    <a:pt x="27" y="24"/>
                  </a:lnTo>
                  <a:lnTo>
                    <a:pt x="27" y="25"/>
                  </a:lnTo>
                  <a:close/>
                  <a:moveTo>
                    <a:pt x="1" y="25"/>
                  </a:moveTo>
                  <a:lnTo>
                    <a:pt x="0" y="25"/>
                  </a:lnTo>
                  <a:lnTo>
                    <a:pt x="0" y="24"/>
                  </a:lnTo>
                  <a:lnTo>
                    <a:pt x="1" y="24"/>
                  </a:lnTo>
                  <a:lnTo>
                    <a:pt x="1" y="25"/>
                  </a:lnTo>
                  <a:close/>
                </a:path>
              </a:pathLst>
            </a:custGeom>
            <a:solidFill>
              <a:srgbClr val="340D71"/>
            </a:solidFill>
            <a:ln w="9525">
              <a:solidFill>
                <a:srgbClr val="004D9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46" name="Freeform 39"/>
            <p:cNvSpPr>
              <a:spLocks noEditPoints="1"/>
            </p:cNvSpPr>
            <p:nvPr/>
          </p:nvSpPr>
          <p:spPr bwMode="auto">
            <a:xfrm>
              <a:off x="5713413" y="3148013"/>
              <a:ext cx="174625" cy="150813"/>
            </a:xfrm>
            <a:custGeom>
              <a:avLst/>
              <a:gdLst>
                <a:gd name="T0" fmla="*/ 2147483647 w 29"/>
                <a:gd name="T1" fmla="*/ 2147483647 h 25"/>
                <a:gd name="T2" fmla="*/ 2147483647 w 29"/>
                <a:gd name="T3" fmla="*/ 0 h 25"/>
                <a:gd name="T4" fmla="*/ 2147483647 w 29"/>
                <a:gd name="T5" fmla="*/ 2147483647 h 25"/>
                <a:gd name="T6" fmla="*/ 2147483647 w 29"/>
                <a:gd name="T7" fmla="*/ 2147483647 h 25"/>
                <a:gd name="T8" fmla="*/ 2147483647 w 29"/>
                <a:gd name="T9" fmla="*/ 2147483647 h 25"/>
                <a:gd name="T10" fmla="*/ 2147483647 w 29"/>
                <a:gd name="T11" fmla="*/ 0 h 25"/>
                <a:gd name="T12" fmla="*/ 2147483647 w 29"/>
                <a:gd name="T13" fmla="*/ 0 h 25"/>
                <a:gd name="T14" fmla="*/ 2147483647 w 29"/>
                <a:gd name="T15" fmla="*/ 2147483647 h 25"/>
                <a:gd name="T16" fmla="*/ 2147483647 w 29"/>
                <a:gd name="T17" fmla="*/ 2147483647 h 25"/>
                <a:gd name="T18" fmla="*/ 2147483647 w 29"/>
                <a:gd name="T19" fmla="*/ 0 h 25"/>
                <a:gd name="T20" fmla="*/ 2147483647 w 29"/>
                <a:gd name="T21" fmla="*/ 2147483647 h 25"/>
                <a:gd name="T22" fmla="*/ 2147483647 w 29"/>
                <a:gd name="T23" fmla="*/ 2147483647 h 25"/>
                <a:gd name="T24" fmla="*/ 2147483647 w 29"/>
                <a:gd name="T25" fmla="*/ 0 h 25"/>
                <a:gd name="T26" fmla="*/ 2147483647 w 29"/>
                <a:gd name="T27" fmla="*/ 0 h 25"/>
                <a:gd name="T28" fmla="*/ 2147483647 w 29"/>
                <a:gd name="T29" fmla="*/ 2147483647 h 25"/>
                <a:gd name="T30" fmla="*/ 2147483647 w 29"/>
                <a:gd name="T31" fmla="*/ 2147483647 h 25"/>
                <a:gd name="T32" fmla="*/ 0 w 29"/>
                <a:gd name="T33" fmla="*/ 0 h 25"/>
                <a:gd name="T34" fmla="*/ 2147483647 w 29"/>
                <a:gd name="T35" fmla="*/ 0 h 25"/>
                <a:gd name="T36" fmla="*/ 2147483647 w 29"/>
                <a:gd name="T37" fmla="*/ 2147483647 h 25"/>
                <a:gd name="T38" fmla="*/ 2147483647 w 29"/>
                <a:gd name="T39" fmla="*/ 0 h 25"/>
                <a:gd name="T40" fmla="*/ 2147483647 w 29"/>
                <a:gd name="T41" fmla="*/ 2147483647 h 25"/>
                <a:gd name="T42" fmla="*/ 2147483647 w 29"/>
                <a:gd name="T43" fmla="*/ 2147483647 h 25"/>
                <a:gd name="T44" fmla="*/ 2147483647 w 29"/>
                <a:gd name="T45" fmla="*/ 2147483647 h 25"/>
                <a:gd name="T46" fmla="*/ 2147483647 w 29"/>
                <a:gd name="T47" fmla="*/ 0 h 25"/>
                <a:gd name="T48" fmla="*/ 2147483647 w 29"/>
                <a:gd name="T49" fmla="*/ 2147483647 h 25"/>
                <a:gd name="T50" fmla="*/ 2147483647 w 29"/>
                <a:gd name="T51" fmla="*/ 2147483647 h 25"/>
                <a:gd name="T52" fmla="*/ 2147483647 w 29"/>
                <a:gd name="T53" fmla="*/ 2147483647 h 25"/>
                <a:gd name="T54" fmla="*/ 2147483647 w 29"/>
                <a:gd name="T55" fmla="*/ 2147483647 h 25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29"/>
                <a:gd name="T85" fmla="*/ 0 h 25"/>
                <a:gd name="T86" fmla="*/ 29 w 29"/>
                <a:gd name="T87" fmla="*/ 25 h 25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29" h="25">
                  <a:moveTo>
                    <a:pt x="14" y="23"/>
                  </a:moveTo>
                  <a:lnTo>
                    <a:pt x="27" y="0"/>
                  </a:lnTo>
                  <a:lnTo>
                    <a:pt x="28" y="1"/>
                  </a:lnTo>
                  <a:lnTo>
                    <a:pt x="15" y="24"/>
                  </a:lnTo>
                  <a:lnTo>
                    <a:pt x="14" y="23"/>
                  </a:lnTo>
                  <a:close/>
                  <a:moveTo>
                    <a:pt x="28" y="0"/>
                  </a:moveTo>
                  <a:lnTo>
                    <a:pt x="29" y="0"/>
                  </a:lnTo>
                  <a:lnTo>
                    <a:pt x="28" y="1"/>
                  </a:lnTo>
                  <a:lnTo>
                    <a:pt x="28" y="0"/>
                  </a:lnTo>
                  <a:close/>
                  <a:moveTo>
                    <a:pt x="28" y="1"/>
                  </a:moveTo>
                  <a:lnTo>
                    <a:pt x="1" y="1"/>
                  </a:lnTo>
                  <a:lnTo>
                    <a:pt x="1" y="0"/>
                  </a:lnTo>
                  <a:lnTo>
                    <a:pt x="28" y="0"/>
                  </a:lnTo>
                  <a:lnTo>
                    <a:pt x="28" y="1"/>
                  </a:lnTo>
                  <a:close/>
                  <a:moveTo>
                    <a:pt x="1" y="1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close/>
                  <a:moveTo>
                    <a:pt x="2" y="0"/>
                  </a:moveTo>
                  <a:lnTo>
                    <a:pt x="15" y="23"/>
                  </a:lnTo>
                  <a:lnTo>
                    <a:pt x="14" y="24"/>
                  </a:lnTo>
                  <a:lnTo>
                    <a:pt x="1" y="1"/>
                  </a:lnTo>
                  <a:lnTo>
                    <a:pt x="2" y="0"/>
                  </a:lnTo>
                  <a:close/>
                  <a:moveTo>
                    <a:pt x="15" y="24"/>
                  </a:moveTo>
                  <a:lnTo>
                    <a:pt x="15" y="25"/>
                  </a:lnTo>
                  <a:lnTo>
                    <a:pt x="14" y="24"/>
                  </a:lnTo>
                  <a:lnTo>
                    <a:pt x="15" y="24"/>
                  </a:lnTo>
                  <a:close/>
                </a:path>
              </a:pathLst>
            </a:custGeom>
            <a:solidFill>
              <a:srgbClr val="340D71"/>
            </a:solidFill>
            <a:ln w="9525">
              <a:solidFill>
                <a:srgbClr val="004D9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47" name="Freeform 40"/>
            <p:cNvSpPr>
              <a:spLocks noEditPoints="1"/>
            </p:cNvSpPr>
            <p:nvPr/>
          </p:nvSpPr>
          <p:spPr bwMode="auto">
            <a:xfrm>
              <a:off x="5635625" y="3287713"/>
              <a:ext cx="174625" cy="150813"/>
            </a:xfrm>
            <a:custGeom>
              <a:avLst/>
              <a:gdLst>
                <a:gd name="T0" fmla="*/ 2147483647 w 29"/>
                <a:gd name="T1" fmla="*/ 2147483647 h 25"/>
                <a:gd name="T2" fmla="*/ 2147483647 w 29"/>
                <a:gd name="T3" fmla="*/ 2147483647 h 25"/>
                <a:gd name="T4" fmla="*/ 2147483647 w 29"/>
                <a:gd name="T5" fmla="*/ 2147483647 h 25"/>
                <a:gd name="T6" fmla="*/ 2147483647 w 29"/>
                <a:gd name="T7" fmla="*/ 0 h 25"/>
                <a:gd name="T8" fmla="*/ 2147483647 w 29"/>
                <a:gd name="T9" fmla="*/ 2147483647 h 25"/>
                <a:gd name="T10" fmla="*/ 2147483647 w 29"/>
                <a:gd name="T11" fmla="*/ 2147483647 h 25"/>
                <a:gd name="T12" fmla="*/ 2147483647 w 29"/>
                <a:gd name="T13" fmla="*/ 2147483647 h 25"/>
                <a:gd name="T14" fmla="*/ 2147483647 w 29"/>
                <a:gd name="T15" fmla="*/ 2147483647 h 25"/>
                <a:gd name="T16" fmla="*/ 2147483647 w 29"/>
                <a:gd name="T17" fmla="*/ 2147483647 h 25"/>
                <a:gd name="T18" fmla="*/ 2147483647 w 29"/>
                <a:gd name="T19" fmla="*/ 2147483647 h 25"/>
                <a:gd name="T20" fmla="*/ 2147483647 w 29"/>
                <a:gd name="T21" fmla="*/ 2147483647 h 25"/>
                <a:gd name="T22" fmla="*/ 0 w 29"/>
                <a:gd name="T23" fmla="*/ 2147483647 h 25"/>
                <a:gd name="T24" fmla="*/ 2147483647 w 29"/>
                <a:gd name="T25" fmla="*/ 0 h 25"/>
                <a:gd name="T26" fmla="*/ 2147483647 w 29"/>
                <a:gd name="T27" fmla="*/ 2147483647 h 25"/>
                <a:gd name="T28" fmla="*/ 2147483647 w 29"/>
                <a:gd name="T29" fmla="*/ 2147483647 h 25"/>
                <a:gd name="T30" fmla="*/ 0 w 29"/>
                <a:gd name="T31" fmla="*/ 2147483647 h 25"/>
                <a:gd name="T32" fmla="*/ 0 w 29"/>
                <a:gd name="T33" fmla="*/ 0 h 25"/>
                <a:gd name="T34" fmla="*/ 2147483647 w 29"/>
                <a:gd name="T35" fmla="*/ 0 h 25"/>
                <a:gd name="T36" fmla="*/ 2147483647 w 29"/>
                <a:gd name="T37" fmla="*/ 2147483647 h 25"/>
                <a:gd name="T38" fmla="*/ 0 w 29"/>
                <a:gd name="T39" fmla="*/ 2147483647 h 25"/>
                <a:gd name="T40" fmla="*/ 2147483647 w 29"/>
                <a:gd name="T41" fmla="*/ 0 h 25"/>
                <a:gd name="T42" fmla="*/ 2147483647 w 29"/>
                <a:gd name="T43" fmla="*/ 0 h 25"/>
                <a:gd name="T44" fmla="*/ 2147483647 w 29"/>
                <a:gd name="T45" fmla="*/ 2147483647 h 25"/>
                <a:gd name="T46" fmla="*/ 2147483647 w 29"/>
                <a:gd name="T47" fmla="*/ 2147483647 h 25"/>
                <a:gd name="T48" fmla="*/ 2147483647 w 29"/>
                <a:gd name="T49" fmla="*/ 0 h 25"/>
                <a:gd name="T50" fmla="*/ 2147483647 w 29"/>
                <a:gd name="T51" fmla="*/ 0 h 25"/>
                <a:gd name="T52" fmla="*/ 2147483647 w 29"/>
                <a:gd name="T53" fmla="*/ 0 h 25"/>
                <a:gd name="T54" fmla="*/ 2147483647 w 29"/>
                <a:gd name="T55" fmla="*/ 2147483647 h 25"/>
                <a:gd name="T56" fmla="*/ 2147483647 w 29"/>
                <a:gd name="T57" fmla="*/ 2147483647 h 25"/>
                <a:gd name="T58" fmla="*/ 2147483647 w 29"/>
                <a:gd name="T59" fmla="*/ 0 h 2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9"/>
                <a:gd name="T91" fmla="*/ 0 h 25"/>
                <a:gd name="T92" fmla="*/ 29 w 29"/>
                <a:gd name="T93" fmla="*/ 25 h 2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9" h="25">
                  <a:moveTo>
                    <a:pt x="28" y="1"/>
                  </a:moveTo>
                  <a:lnTo>
                    <a:pt x="15" y="24"/>
                  </a:lnTo>
                  <a:lnTo>
                    <a:pt x="14" y="23"/>
                  </a:lnTo>
                  <a:lnTo>
                    <a:pt x="27" y="0"/>
                  </a:lnTo>
                  <a:lnTo>
                    <a:pt x="28" y="1"/>
                  </a:lnTo>
                  <a:close/>
                  <a:moveTo>
                    <a:pt x="15" y="24"/>
                  </a:moveTo>
                  <a:lnTo>
                    <a:pt x="14" y="25"/>
                  </a:lnTo>
                  <a:lnTo>
                    <a:pt x="14" y="24"/>
                  </a:lnTo>
                  <a:lnTo>
                    <a:pt x="14" y="23"/>
                  </a:lnTo>
                  <a:lnTo>
                    <a:pt x="15" y="24"/>
                  </a:lnTo>
                  <a:close/>
                  <a:moveTo>
                    <a:pt x="14" y="24"/>
                  </a:moveTo>
                  <a:lnTo>
                    <a:pt x="0" y="1"/>
                  </a:lnTo>
                  <a:lnTo>
                    <a:pt x="2" y="0"/>
                  </a:lnTo>
                  <a:lnTo>
                    <a:pt x="15" y="23"/>
                  </a:lnTo>
                  <a:lnTo>
                    <a:pt x="14" y="24"/>
                  </a:lnTo>
                  <a:close/>
                  <a:moveTo>
                    <a:pt x="0" y="1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1"/>
                  </a:lnTo>
                  <a:close/>
                  <a:moveTo>
                    <a:pt x="1" y="0"/>
                  </a:moveTo>
                  <a:lnTo>
                    <a:pt x="28" y="0"/>
                  </a:lnTo>
                  <a:lnTo>
                    <a:pt x="28" y="1"/>
                  </a:lnTo>
                  <a:lnTo>
                    <a:pt x="1" y="1"/>
                  </a:lnTo>
                  <a:lnTo>
                    <a:pt x="1" y="0"/>
                  </a:lnTo>
                  <a:close/>
                  <a:moveTo>
                    <a:pt x="28" y="0"/>
                  </a:moveTo>
                  <a:lnTo>
                    <a:pt x="29" y="0"/>
                  </a:lnTo>
                  <a:lnTo>
                    <a:pt x="28" y="1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340D71"/>
            </a:solidFill>
            <a:ln w="9525">
              <a:solidFill>
                <a:srgbClr val="004D9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48" name="Freeform 41"/>
            <p:cNvSpPr>
              <a:spLocks noEditPoints="1"/>
            </p:cNvSpPr>
            <p:nvPr/>
          </p:nvSpPr>
          <p:spPr bwMode="auto">
            <a:xfrm>
              <a:off x="5557838" y="3148013"/>
              <a:ext cx="173038" cy="150813"/>
            </a:xfrm>
            <a:custGeom>
              <a:avLst/>
              <a:gdLst>
                <a:gd name="T0" fmla="*/ 2147483647 w 29"/>
                <a:gd name="T1" fmla="*/ 2147483647 h 25"/>
                <a:gd name="T2" fmla="*/ 2147483647 w 29"/>
                <a:gd name="T3" fmla="*/ 2147483647 h 25"/>
                <a:gd name="T4" fmla="*/ 2147483647 w 29"/>
                <a:gd name="T5" fmla="*/ 2147483647 h 25"/>
                <a:gd name="T6" fmla="*/ 0 w 29"/>
                <a:gd name="T7" fmla="*/ 2147483647 h 25"/>
                <a:gd name="T8" fmla="*/ 2147483647 w 29"/>
                <a:gd name="T9" fmla="*/ 2147483647 h 25"/>
                <a:gd name="T10" fmla="*/ 2147483647 w 29"/>
                <a:gd name="T11" fmla="*/ 2147483647 h 25"/>
                <a:gd name="T12" fmla="*/ 2147483647 w 29"/>
                <a:gd name="T13" fmla="*/ 2147483647 h 25"/>
                <a:gd name="T14" fmla="*/ 2147483647 w 29"/>
                <a:gd name="T15" fmla="*/ 2147483647 h 25"/>
                <a:gd name="T16" fmla="*/ 2147483647 w 29"/>
                <a:gd name="T17" fmla="*/ 2147483647 h 25"/>
                <a:gd name="T18" fmla="*/ 2147483647 w 29"/>
                <a:gd name="T19" fmla="*/ 2147483647 h 25"/>
                <a:gd name="T20" fmla="*/ 2147483647 w 29"/>
                <a:gd name="T21" fmla="*/ 2147483647 h 25"/>
                <a:gd name="T22" fmla="*/ 2147483647 w 29"/>
                <a:gd name="T23" fmla="*/ 2147483647 h 25"/>
                <a:gd name="T24" fmla="*/ 2147483647 w 29"/>
                <a:gd name="T25" fmla="*/ 2147483647 h 25"/>
                <a:gd name="T26" fmla="*/ 2147483647 w 29"/>
                <a:gd name="T27" fmla="*/ 2147483647 h 25"/>
                <a:gd name="T28" fmla="*/ 2147483647 w 29"/>
                <a:gd name="T29" fmla="*/ 2147483647 h 25"/>
                <a:gd name="T30" fmla="*/ 2147483647 w 29"/>
                <a:gd name="T31" fmla="*/ 0 h 25"/>
                <a:gd name="T32" fmla="*/ 2147483647 w 29"/>
                <a:gd name="T33" fmla="*/ 0 h 25"/>
                <a:gd name="T34" fmla="*/ 2147483647 w 29"/>
                <a:gd name="T35" fmla="*/ 2147483647 h 25"/>
                <a:gd name="T36" fmla="*/ 2147483647 w 29"/>
                <a:gd name="T37" fmla="*/ 2147483647 h 25"/>
                <a:gd name="T38" fmla="*/ 2147483647 w 29"/>
                <a:gd name="T39" fmla="*/ 0 h 25"/>
                <a:gd name="T40" fmla="*/ 2147483647 w 29"/>
                <a:gd name="T41" fmla="*/ 2147483647 h 25"/>
                <a:gd name="T42" fmla="*/ 2147483647 w 29"/>
                <a:gd name="T43" fmla="*/ 2147483647 h 25"/>
                <a:gd name="T44" fmla="*/ 2147483647 w 29"/>
                <a:gd name="T45" fmla="*/ 0 h 25"/>
                <a:gd name="T46" fmla="*/ 2147483647 w 29"/>
                <a:gd name="T47" fmla="*/ 0 h 25"/>
                <a:gd name="T48" fmla="*/ 2147483647 w 29"/>
                <a:gd name="T49" fmla="*/ 2147483647 h 25"/>
                <a:gd name="T50" fmla="*/ 0 w 29"/>
                <a:gd name="T51" fmla="*/ 2147483647 h 25"/>
                <a:gd name="T52" fmla="*/ 0 w 29"/>
                <a:gd name="T53" fmla="*/ 0 h 25"/>
                <a:gd name="T54" fmla="*/ 2147483647 w 29"/>
                <a:gd name="T55" fmla="*/ 0 h 25"/>
                <a:gd name="T56" fmla="*/ 2147483647 w 29"/>
                <a:gd name="T57" fmla="*/ 2147483647 h 25"/>
                <a:gd name="T58" fmla="*/ 0 w 29"/>
                <a:gd name="T59" fmla="*/ 2147483647 h 2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9"/>
                <a:gd name="T91" fmla="*/ 0 h 25"/>
                <a:gd name="T92" fmla="*/ 29 w 29"/>
                <a:gd name="T93" fmla="*/ 25 h 2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9" h="25">
                  <a:moveTo>
                    <a:pt x="2" y="1"/>
                  </a:moveTo>
                  <a:lnTo>
                    <a:pt x="15" y="24"/>
                  </a:lnTo>
                  <a:lnTo>
                    <a:pt x="14" y="24"/>
                  </a:lnTo>
                  <a:lnTo>
                    <a:pt x="0" y="1"/>
                  </a:lnTo>
                  <a:lnTo>
                    <a:pt x="2" y="1"/>
                  </a:lnTo>
                  <a:close/>
                  <a:moveTo>
                    <a:pt x="15" y="24"/>
                  </a:moveTo>
                  <a:lnTo>
                    <a:pt x="14" y="25"/>
                  </a:lnTo>
                  <a:lnTo>
                    <a:pt x="14" y="24"/>
                  </a:lnTo>
                  <a:lnTo>
                    <a:pt x="15" y="24"/>
                  </a:lnTo>
                  <a:close/>
                  <a:moveTo>
                    <a:pt x="14" y="24"/>
                  </a:moveTo>
                  <a:lnTo>
                    <a:pt x="27" y="1"/>
                  </a:lnTo>
                  <a:lnTo>
                    <a:pt x="28" y="1"/>
                  </a:lnTo>
                  <a:lnTo>
                    <a:pt x="15" y="24"/>
                  </a:lnTo>
                  <a:lnTo>
                    <a:pt x="14" y="24"/>
                  </a:lnTo>
                  <a:close/>
                  <a:moveTo>
                    <a:pt x="27" y="0"/>
                  </a:moveTo>
                  <a:lnTo>
                    <a:pt x="29" y="0"/>
                  </a:lnTo>
                  <a:lnTo>
                    <a:pt x="28" y="1"/>
                  </a:lnTo>
                  <a:lnTo>
                    <a:pt x="27" y="1"/>
                  </a:lnTo>
                  <a:lnTo>
                    <a:pt x="27" y="0"/>
                  </a:lnTo>
                  <a:close/>
                  <a:moveTo>
                    <a:pt x="27" y="2"/>
                  </a:moveTo>
                  <a:lnTo>
                    <a:pt x="1" y="2"/>
                  </a:lnTo>
                  <a:lnTo>
                    <a:pt x="1" y="0"/>
                  </a:lnTo>
                  <a:lnTo>
                    <a:pt x="27" y="0"/>
                  </a:lnTo>
                  <a:lnTo>
                    <a:pt x="27" y="2"/>
                  </a:lnTo>
                  <a:close/>
                  <a:moveTo>
                    <a:pt x="0" y="1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40D71"/>
            </a:solidFill>
            <a:ln w="9525">
              <a:solidFill>
                <a:srgbClr val="004D9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49" name="Freeform 42"/>
            <p:cNvSpPr>
              <a:spLocks noEditPoints="1"/>
            </p:cNvSpPr>
            <p:nvPr/>
          </p:nvSpPr>
          <p:spPr bwMode="auto">
            <a:xfrm>
              <a:off x="5719763" y="2871788"/>
              <a:ext cx="174625" cy="150813"/>
            </a:xfrm>
            <a:custGeom>
              <a:avLst/>
              <a:gdLst>
                <a:gd name="T0" fmla="*/ 2147483647 w 29"/>
                <a:gd name="T1" fmla="*/ 2147483647 h 25"/>
                <a:gd name="T2" fmla="*/ 2147483647 w 29"/>
                <a:gd name="T3" fmla="*/ 2147483647 h 25"/>
                <a:gd name="T4" fmla="*/ 2147483647 w 29"/>
                <a:gd name="T5" fmla="*/ 0 h 25"/>
                <a:gd name="T6" fmla="*/ 2147483647 w 29"/>
                <a:gd name="T7" fmla="*/ 2147483647 h 25"/>
                <a:gd name="T8" fmla="*/ 2147483647 w 29"/>
                <a:gd name="T9" fmla="*/ 2147483647 h 25"/>
                <a:gd name="T10" fmla="*/ 2147483647 w 29"/>
                <a:gd name="T11" fmla="*/ 2147483647 h 25"/>
                <a:gd name="T12" fmla="*/ 0 w 29"/>
                <a:gd name="T13" fmla="*/ 0 h 25"/>
                <a:gd name="T14" fmla="*/ 2147483647 w 29"/>
                <a:gd name="T15" fmla="*/ 0 h 25"/>
                <a:gd name="T16" fmla="*/ 2147483647 w 29"/>
                <a:gd name="T17" fmla="*/ 2147483647 h 25"/>
                <a:gd name="T18" fmla="*/ 2147483647 w 29"/>
                <a:gd name="T19" fmla="*/ 0 h 25"/>
                <a:gd name="T20" fmla="*/ 2147483647 w 29"/>
                <a:gd name="T21" fmla="*/ 0 h 25"/>
                <a:gd name="T22" fmla="*/ 2147483647 w 29"/>
                <a:gd name="T23" fmla="*/ 2147483647 h 25"/>
                <a:gd name="T24" fmla="*/ 2147483647 w 29"/>
                <a:gd name="T25" fmla="*/ 2147483647 h 25"/>
                <a:gd name="T26" fmla="*/ 2147483647 w 29"/>
                <a:gd name="T27" fmla="*/ 0 h 25"/>
                <a:gd name="T28" fmla="*/ 2147483647 w 29"/>
                <a:gd name="T29" fmla="*/ 0 h 25"/>
                <a:gd name="T30" fmla="*/ 2147483647 w 29"/>
                <a:gd name="T31" fmla="*/ 0 h 25"/>
                <a:gd name="T32" fmla="*/ 2147483647 w 29"/>
                <a:gd name="T33" fmla="*/ 2147483647 h 25"/>
                <a:gd name="T34" fmla="*/ 2147483647 w 29"/>
                <a:gd name="T35" fmla="*/ 2147483647 h 25"/>
                <a:gd name="T36" fmla="*/ 2147483647 w 29"/>
                <a:gd name="T37" fmla="*/ 0 h 25"/>
                <a:gd name="T38" fmla="*/ 2147483647 w 29"/>
                <a:gd name="T39" fmla="*/ 2147483647 h 25"/>
                <a:gd name="T40" fmla="*/ 2147483647 w 29"/>
                <a:gd name="T41" fmla="*/ 2147483647 h 25"/>
                <a:gd name="T42" fmla="*/ 2147483647 w 29"/>
                <a:gd name="T43" fmla="*/ 2147483647 h 25"/>
                <a:gd name="T44" fmla="*/ 2147483647 w 29"/>
                <a:gd name="T45" fmla="*/ 0 h 25"/>
                <a:gd name="T46" fmla="*/ 2147483647 w 29"/>
                <a:gd name="T47" fmla="*/ 2147483647 h 25"/>
                <a:gd name="T48" fmla="*/ 2147483647 w 29"/>
                <a:gd name="T49" fmla="*/ 2147483647 h 25"/>
                <a:gd name="T50" fmla="*/ 2147483647 w 29"/>
                <a:gd name="T51" fmla="*/ 2147483647 h 25"/>
                <a:gd name="T52" fmla="*/ 2147483647 w 29"/>
                <a:gd name="T53" fmla="*/ 2147483647 h 25"/>
                <a:gd name="T54" fmla="*/ 2147483647 w 29"/>
                <a:gd name="T55" fmla="*/ 2147483647 h 25"/>
                <a:gd name="T56" fmla="*/ 2147483647 w 29"/>
                <a:gd name="T57" fmla="*/ 2147483647 h 2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5"/>
                <a:gd name="T89" fmla="*/ 29 w 29"/>
                <a:gd name="T90" fmla="*/ 25 h 2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5">
                  <a:moveTo>
                    <a:pt x="14" y="24"/>
                  </a:moveTo>
                  <a:lnTo>
                    <a:pt x="1" y="1"/>
                  </a:lnTo>
                  <a:lnTo>
                    <a:pt x="2" y="0"/>
                  </a:lnTo>
                  <a:lnTo>
                    <a:pt x="15" y="23"/>
                  </a:lnTo>
                  <a:lnTo>
                    <a:pt x="14" y="24"/>
                  </a:lnTo>
                  <a:close/>
                  <a:moveTo>
                    <a:pt x="1" y="1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close/>
                  <a:moveTo>
                    <a:pt x="1" y="0"/>
                  </a:moveTo>
                  <a:lnTo>
                    <a:pt x="28" y="0"/>
                  </a:lnTo>
                  <a:lnTo>
                    <a:pt x="28" y="1"/>
                  </a:lnTo>
                  <a:lnTo>
                    <a:pt x="1" y="1"/>
                  </a:lnTo>
                  <a:lnTo>
                    <a:pt x="1" y="0"/>
                  </a:lnTo>
                  <a:close/>
                  <a:moveTo>
                    <a:pt x="28" y="0"/>
                  </a:moveTo>
                  <a:lnTo>
                    <a:pt x="29" y="0"/>
                  </a:lnTo>
                  <a:lnTo>
                    <a:pt x="28" y="1"/>
                  </a:lnTo>
                  <a:lnTo>
                    <a:pt x="28" y="0"/>
                  </a:lnTo>
                  <a:close/>
                  <a:moveTo>
                    <a:pt x="28" y="1"/>
                  </a:moveTo>
                  <a:lnTo>
                    <a:pt x="15" y="24"/>
                  </a:lnTo>
                  <a:lnTo>
                    <a:pt x="14" y="23"/>
                  </a:lnTo>
                  <a:lnTo>
                    <a:pt x="27" y="0"/>
                  </a:lnTo>
                  <a:lnTo>
                    <a:pt x="28" y="1"/>
                  </a:lnTo>
                  <a:close/>
                  <a:moveTo>
                    <a:pt x="15" y="24"/>
                  </a:moveTo>
                  <a:lnTo>
                    <a:pt x="14" y="25"/>
                  </a:lnTo>
                  <a:lnTo>
                    <a:pt x="14" y="24"/>
                  </a:lnTo>
                  <a:lnTo>
                    <a:pt x="15" y="24"/>
                  </a:lnTo>
                  <a:close/>
                </a:path>
              </a:pathLst>
            </a:custGeom>
            <a:solidFill>
              <a:srgbClr val="340D71"/>
            </a:solidFill>
            <a:ln w="9525">
              <a:solidFill>
                <a:srgbClr val="004D9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50" name="Freeform 43"/>
            <p:cNvSpPr>
              <a:spLocks noEditPoints="1"/>
            </p:cNvSpPr>
            <p:nvPr/>
          </p:nvSpPr>
          <p:spPr bwMode="auto">
            <a:xfrm>
              <a:off x="5797550" y="3009901"/>
              <a:ext cx="174625" cy="150813"/>
            </a:xfrm>
            <a:custGeom>
              <a:avLst/>
              <a:gdLst>
                <a:gd name="T0" fmla="*/ 2147483647 w 29"/>
                <a:gd name="T1" fmla="*/ 0 h 25"/>
                <a:gd name="T2" fmla="*/ 2147483647 w 29"/>
                <a:gd name="T3" fmla="*/ 2147483647 h 25"/>
                <a:gd name="T4" fmla="*/ 2147483647 w 29"/>
                <a:gd name="T5" fmla="*/ 2147483647 h 25"/>
                <a:gd name="T6" fmla="*/ 2147483647 w 29"/>
                <a:gd name="T7" fmla="*/ 2147483647 h 25"/>
                <a:gd name="T8" fmla="*/ 2147483647 w 29"/>
                <a:gd name="T9" fmla="*/ 0 h 25"/>
                <a:gd name="T10" fmla="*/ 2147483647 w 29"/>
                <a:gd name="T11" fmla="*/ 2147483647 h 25"/>
                <a:gd name="T12" fmla="*/ 2147483647 w 29"/>
                <a:gd name="T13" fmla="*/ 2147483647 h 25"/>
                <a:gd name="T14" fmla="*/ 2147483647 w 29"/>
                <a:gd name="T15" fmla="*/ 2147483647 h 25"/>
                <a:gd name="T16" fmla="*/ 2147483647 w 29"/>
                <a:gd name="T17" fmla="*/ 2147483647 h 25"/>
                <a:gd name="T18" fmla="*/ 2147483647 w 29"/>
                <a:gd name="T19" fmla="*/ 2147483647 h 25"/>
                <a:gd name="T20" fmla="*/ 2147483647 w 29"/>
                <a:gd name="T21" fmla="*/ 0 h 25"/>
                <a:gd name="T22" fmla="*/ 2147483647 w 29"/>
                <a:gd name="T23" fmla="*/ 2147483647 h 25"/>
                <a:gd name="T24" fmla="*/ 2147483647 w 29"/>
                <a:gd name="T25" fmla="*/ 2147483647 h 25"/>
                <a:gd name="T26" fmla="*/ 2147483647 w 29"/>
                <a:gd name="T27" fmla="*/ 2147483647 h 25"/>
                <a:gd name="T28" fmla="*/ 2147483647 w 29"/>
                <a:gd name="T29" fmla="*/ 0 h 25"/>
                <a:gd name="T30" fmla="*/ 2147483647 w 29"/>
                <a:gd name="T31" fmla="*/ 0 h 25"/>
                <a:gd name="T32" fmla="*/ 2147483647 w 29"/>
                <a:gd name="T33" fmla="*/ 2147483647 h 25"/>
                <a:gd name="T34" fmla="*/ 2147483647 w 29"/>
                <a:gd name="T35" fmla="*/ 2147483647 h 25"/>
                <a:gd name="T36" fmla="*/ 2147483647 w 29"/>
                <a:gd name="T37" fmla="*/ 0 h 25"/>
                <a:gd name="T38" fmla="*/ 2147483647 w 29"/>
                <a:gd name="T39" fmla="*/ 2147483647 h 25"/>
                <a:gd name="T40" fmla="*/ 2147483647 w 29"/>
                <a:gd name="T41" fmla="*/ 2147483647 h 25"/>
                <a:gd name="T42" fmla="*/ 2147483647 w 29"/>
                <a:gd name="T43" fmla="*/ 0 h 25"/>
                <a:gd name="T44" fmla="*/ 2147483647 w 29"/>
                <a:gd name="T45" fmla="*/ 0 h 25"/>
                <a:gd name="T46" fmla="*/ 2147483647 w 29"/>
                <a:gd name="T47" fmla="*/ 2147483647 h 25"/>
                <a:gd name="T48" fmla="*/ 2147483647 w 29"/>
                <a:gd name="T49" fmla="*/ 2147483647 h 25"/>
                <a:gd name="T50" fmla="*/ 0 w 29"/>
                <a:gd name="T51" fmla="*/ 0 h 25"/>
                <a:gd name="T52" fmla="*/ 2147483647 w 29"/>
                <a:gd name="T53" fmla="*/ 0 h 25"/>
                <a:gd name="T54" fmla="*/ 2147483647 w 29"/>
                <a:gd name="T55" fmla="*/ 2147483647 h 25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29"/>
                <a:gd name="T85" fmla="*/ 0 h 25"/>
                <a:gd name="T86" fmla="*/ 29 w 29"/>
                <a:gd name="T87" fmla="*/ 25 h 25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29" h="25">
                  <a:moveTo>
                    <a:pt x="2" y="0"/>
                  </a:moveTo>
                  <a:lnTo>
                    <a:pt x="15" y="23"/>
                  </a:lnTo>
                  <a:lnTo>
                    <a:pt x="14" y="24"/>
                  </a:lnTo>
                  <a:lnTo>
                    <a:pt x="1" y="1"/>
                  </a:lnTo>
                  <a:lnTo>
                    <a:pt x="2" y="0"/>
                  </a:lnTo>
                  <a:close/>
                  <a:moveTo>
                    <a:pt x="15" y="24"/>
                  </a:moveTo>
                  <a:lnTo>
                    <a:pt x="15" y="25"/>
                  </a:lnTo>
                  <a:lnTo>
                    <a:pt x="14" y="24"/>
                  </a:lnTo>
                  <a:lnTo>
                    <a:pt x="15" y="24"/>
                  </a:lnTo>
                  <a:close/>
                  <a:moveTo>
                    <a:pt x="14" y="23"/>
                  </a:moveTo>
                  <a:lnTo>
                    <a:pt x="27" y="0"/>
                  </a:lnTo>
                  <a:lnTo>
                    <a:pt x="29" y="1"/>
                  </a:lnTo>
                  <a:lnTo>
                    <a:pt x="15" y="24"/>
                  </a:lnTo>
                  <a:lnTo>
                    <a:pt x="14" y="23"/>
                  </a:lnTo>
                  <a:close/>
                  <a:moveTo>
                    <a:pt x="28" y="0"/>
                  </a:moveTo>
                  <a:lnTo>
                    <a:pt x="29" y="0"/>
                  </a:lnTo>
                  <a:lnTo>
                    <a:pt x="29" y="1"/>
                  </a:lnTo>
                  <a:lnTo>
                    <a:pt x="28" y="1"/>
                  </a:lnTo>
                  <a:lnTo>
                    <a:pt x="28" y="0"/>
                  </a:lnTo>
                  <a:close/>
                  <a:moveTo>
                    <a:pt x="28" y="1"/>
                  </a:moveTo>
                  <a:lnTo>
                    <a:pt x="1" y="1"/>
                  </a:lnTo>
                  <a:lnTo>
                    <a:pt x="1" y="0"/>
                  </a:lnTo>
                  <a:lnTo>
                    <a:pt x="28" y="0"/>
                  </a:lnTo>
                  <a:lnTo>
                    <a:pt x="28" y="1"/>
                  </a:lnTo>
                  <a:close/>
                  <a:moveTo>
                    <a:pt x="1" y="1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40D71"/>
            </a:solidFill>
            <a:ln w="9525">
              <a:solidFill>
                <a:srgbClr val="004D9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51" name="Freeform 44"/>
            <p:cNvSpPr>
              <a:spLocks noEditPoints="1"/>
            </p:cNvSpPr>
            <p:nvPr/>
          </p:nvSpPr>
          <p:spPr bwMode="auto">
            <a:xfrm>
              <a:off x="5875338" y="2871788"/>
              <a:ext cx="174625" cy="150813"/>
            </a:xfrm>
            <a:custGeom>
              <a:avLst/>
              <a:gdLst>
                <a:gd name="T0" fmla="*/ 2147483647 w 29"/>
                <a:gd name="T1" fmla="*/ 2147483647 h 25"/>
                <a:gd name="T2" fmla="*/ 2147483647 w 29"/>
                <a:gd name="T3" fmla="*/ 2147483647 h 25"/>
                <a:gd name="T4" fmla="*/ 2147483647 w 29"/>
                <a:gd name="T5" fmla="*/ 2147483647 h 25"/>
                <a:gd name="T6" fmla="*/ 2147483647 w 29"/>
                <a:gd name="T7" fmla="*/ 2147483647 h 25"/>
                <a:gd name="T8" fmla="*/ 2147483647 w 29"/>
                <a:gd name="T9" fmla="*/ 2147483647 h 25"/>
                <a:gd name="T10" fmla="*/ 2147483647 w 29"/>
                <a:gd name="T11" fmla="*/ 2147483647 h 25"/>
                <a:gd name="T12" fmla="*/ 2147483647 w 29"/>
                <a:gd name="T13" fmla="*/ 2147483647 h 25"/>
                <a:gd name="T14" fmla="*/ 2147483647 w 29"/>
                <a:gd name="T15" fmla="*/ 2147483647 h 25"/>
                <a:gd name="T16" fmla="*/ 2147483647 w 29"/>
                <a:gd name="T17" fmla="*/ 2147483647 h 25"/>
                <a:gd name="T18" fmla="*/ 2147483647 w 29"/>
                <a:gd name="T19" fmla="*/ 2147483647 h 25"/>
                <a:gd name="T20" fmla="*/ 2147483647 w 29"/>
                <a:gd name="T21" fmla="*/ 2147483647 h 25"/>
                <a:gd name="T22" fmla="*/ 2147483647 w 29"/>
                <a:gd name="T23" fmla="*/ 2147483647 h 25"/>
                <a:gd name="T24" fmla="*/ 2147483647 w 29"/>
                <a:gd name="T25" fmla="*/ 2147483647 h 25"/>
                <a:gd name="T26" fmla="*/ 2147483647 w 29"/>
                <a:gd name="T27" fmla="*/ 2147483647 h 25"/>
                <a:gd name="T28" fmla="*/ 2147483647 w 29"/>
                <a:gd name="T29" fmla="*/ 2147483647 h 25"/>
                <a:gd name="T30" fmla="*/ 0 w 29"/>
                <a:gd name="T31" fmla="*/ 0 h 25"/>
                <a:gd name="T32" fmla="*/ 2147483647 w 29"/>
                <a:gd name="T33" fmla="*/ 0 h 25"/>
                <a:gd name="T34" fmla="*/ 2147483647 w 29"/>
                <a:gd name="T35" fmla="*/ 2147483647 h 25"/>
                <a:gd name="T36" fmla="*/ 2147483647 w 29"/>
                <a:gd name="T37" fmla="*/ 2147483647 h 25"/>
                <a:gd name="T38" fmla="*/ 2147483647 w 29"/>
                <a:gd name="T39" fmla="*/ 0 h 25"/>
                <a:gd name="T40" fmla="*/ 2147483647 w 29"/>
                <a:gd name="T41" fmla="*/ 0 h 25"/>
                <a:gd name="T42" fmla="*/ 2147483647 w 29"/>
                <a:gd name="T43" fmla="*/ 2147483647 h 25"/>
                <a:gd name="T44" fmla="*/ 2147483647 w 29"/>
                <a:gd name="T45" fmla="*/ 2147483647 h 25"/>
                <a:gd name="T46" fmla="*/ 2147483647 w 29"/>
                <a:gd name="T47" fmla="*/ 0 h 25"/>
                <a:gd name="T48" fmla="*/ 2147483647 w 29"/>
                <a:gd name="T49" fmla="*/ 0 h 25"/>
                <a:gd name="T50" fmla="*/ 2147483647 w 29"/>
                <a:gd name="T51" fmla="*/ 0 h 25"/>
                <a:gd name="T52" fmla="*/ 2147483647 w 29"/>
                <a:gd name="T53" fmla="*/ 2147483647 h 25"/>
                <a:gd name="T54" fmla="*/ 2147483647 w 29"/>
                <a:gd name="T55" fmla="*/ 2147483647 h 25"/>
                <a:gd name="T56" fmla="*/ 2147483647 w 29"/>
                <a:gd name="T57" fmla="*/ 0 h 2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5"/>
                <a:gd name="T89" fmla="*/ 29 w 29"/>
                <a:gd name="T90" fmla="*/ 25 h 2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5">
                  <a:moveTo>
                    <a:pt x="29" y="1"/>
                  </a:moveTo>
                  <a:lnTo>
                    <a:pt x="15" y="24"/>
                  </a:lnTo>
                  <a:lnTo>
                    <a:pt x="14" y="24"/>
                  </a:lnTo>
                  <a:lnTo>
                    <a:pt x="27" y="1"/>
                  </a:lnTo>
                  <a:lnTo>
                    <a:pt x="29" y="1"/>
                  </a:lnTo>
                  <a:close/>
                  <a:moveTo>
                    <a:pt x="15" y="24"/>
                  </a:moveTo>
                  <a:lnTo>
                    <a:pt x="15" y="25"/>
                  </a:lnTo>
                  <a:lnTo>
                    <a:pt x="14" y="24"/>
                  </a:lnTo>
                  <a:lnTo>
                    <a:pt x="15" y="24"/>
                  </a:lnTo>
                  <a:close/>
                  <a:moveTo>
                    <a:pt x="14" y="24"/>
                  </a:moveTo>
                  <a:lnTo>
                    <a:pt x="1" y="1"/>
                  </a:lnTo>
                  <a:lnTo>
                    <a:pt x="2" y="1"/>
                  </a:lnTo>
                  <a:lnTo>
                    <a:pt x="15" y="24"/>
                  </a:lnTo>
                  <a:lnTo>
                    <a:pt x="14" y="24"/>
                  </a:lnTo>
                  <a:close/>
                  <a:moveTo>
                    <a:pt x="1" y="1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1" y="1"/>
                  </a:lnTo>
                  <a:close/>
                  <a:moveTo>
                    <a:pt x="2" y="0"/>
                  </a:moveTo>
                  <a:lnTo>
                    <a:pt x="28" y="0"/>
                  </a:lnTo>
                  <a:lnTo>
                    <a:pt x="28" y="2"/>
                  </a:lnTo>
                  <a:lnTo>
                    <a:pt x="2" y="2"/>
                  </a:lnTo>
                  <a:lnTo>
                    <a:pt x="2" y="0"/>
                  </a:lnTo>
                  <a:close/>
                  <a:moveTo>
                    <a:pt x="28" y="0"/>
                  </a:moveTo>
                  <a:lnTo>
                    <a:pt x="29" y="0"/>
                  </a:lnTo>
                  <a:lnTo>
                    <a:pt x="29" y="1"/>
                  </a:lnTo>
                  <a:lnTo>
                    <a:pt x="28" y="1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340D71"/>
            </a:solidFill>
            <a:ln w="9525">
              <a:solidFill>
                <a:srgbClr val="004D9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52" name="Freeform 45"/>
            <p:cNvSpPr>
              <a:spLocks noEditPoints="1"/>
            </p:cNvSpPr>
            <p:nvPr/>
          </p:nvSpPr>
          <p:spPr bwMode="auto">
            <a:xfrm>
              <a:off x="5959475" y="3287713"/>
              <a:ext cx="174625" cy="150813"/>
            </a:xfrm>
            <a:custGeom>
              <a:avLst/>
              <a:gdLst>
                <a:gd name="T0" fmla="*/ 2147483647 w 29"/>
                <a:gd name="T1" fmla="*/ 0 h 25"/>
                <a:gd name="T2" fmla="*/ 2147483647 w 29"/>
                <a:gd name="T3" fmla="*/ 2147483647 h 25"/>
                <a:gd name="T4" fmla="*/ 2147483647 w 29"/>
                <a:gd name="T5" fmla="*/ 2147483647 h 25"/>
                <a:gd name="T6" fmla="*/ 0 w 29"/>
                <a:gd name="T7" fmla="*/ 2147483647 h 25"/>
                <a:gd name="T8" fmla="*/ 2147483647 w 29"/>
                <a:gd name="T9" fmla="*/ 0 h 25"/>
                <a:gd name="T10" fmla="*/ 2147483647 w 29"/>
                <a:gd name="T11" fmla="*/ 2147483647 h 25"/>
                <a:gd name="T12" fmla="*/ 2147483647 w 29"/>
                <a:gd name="T13" fmla="*/ 2147483647 h 25"/>
                <a:gd name="T14" fmla="*/ 2147483647 w 29"/>
                <a:gd name="T15" fmla="*/ 2147483647 h 25"/>
                <a:gd name="T16" fmla="*/ 2147483647 w 29"/>
                <a:gd name="T17" fmla="*/ 2147483647 h 25"/>
                <a:gd name="T18" fmla="*/ 2147483647 w 29"/>
                <a:gd name="T19" fmla="*/ 2147483647 h 25"/>
                <a:gd name="T20" fmla="*/ 2147483647 w 29"/>
                <a:gd name="T21" fmla="*/ 2147483647 h 25"/>
                <a:gd name="T22" fmla="*/ 2147483647 w 29"/>
                <a:gd name="T23" fmla="*/ 0 h 25"/>
                <a:gd name="T24" fmla="*/ 2147483647 w 29"/>
                <a:gd name="T25" fmla="*/ 2147483647 h 25"/>
                <a:gd name="T26" fmla="*/ 2147483647 w 29"/>
                <a:gd name="T27" fmla="*/ 2147483647 h 25"/>
                <a:gd name="T28" fmla="*/ 2147483647 w 29"/>
                <a:gd name="T29" fmla="*/ 2147483647 h 25"/>
                <a:gd name="T30" fmla="*/ 2147483647 w 29"/>
                <a:gd name="T31" fmla="*/ 0 h 25"/>
                <a:gd name="T32" fmla="*/ 2147483647 w 29"/>
                <a:gd name="T33" fmla="*/ 0 h 25"/>
                <a:gd name="T34" fmla="*/ 2147483647 w 29"/>
                <a:gd name="T35" fmla="*/ 2147483647 h 25"/>
                <a:gd name="T36" fmla="*/ 2147483647 w 29"/>
                <a:gd name="T37" fmla="*/ 0 h 25"/>
                <a:gd name="T38" fmla="*/ 2147483647 w 29"/>
                <a:gd name="T39" fmla="*/ 2147483647 h 25"/>
                <a:gd name="T40" fmla="*/ 2147483647 w 29"/>
                <a:gd name="T41" fmla="*/ 2147483647 h 25"/>
                <a:gd name="T42" fmla="*/ 2147483647 w 29"/>
                <a:gd name="T43" fmla="*/ 0 h 25"/>
                <a:gd name="T44" fmla="*/ 2147483647 w 29"/>
                <a:gd name="T45" fmla="*/ 0 h 25"/>
                <a:gd name="T46" fmla="*/ 2147483647 w 29"/>
                <a:gd name="T47" fmla="*/ 2147483647 h 25"/>
                <a:gd name="T48" fmla="*/ 0 w 29"/>
                <a:gd name="T49" fmla="*/ 2147483647 h 25"/>
                <a:gd name="T50" fmla="*/ 0 w 29"/>
                <a:gd name="T51" fmla="*/ 0 h 25"/>
                <a:gd name="T52" fmla="*/ 2147483647 w 29"/>
                <a:gd name="T53" fmla="*/ 0 h 25"/>
                <a:gd name="T54" fmla="*/ 2147483647 w 29"/>
                <a:gd name="T55" fmla="*/ 0 h 25"/>
                <a:gd name="T56" fmla="*/ 0 w 29"/>
                <a:gd name="T57" fmla="*/ 2147483647 h 2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5"/>
                <a:gd name="T89" fmla="*/ 29 w 29"/>
                <a:gd name="T90" fmla="*/ 25 h 2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5">
                  <a:moveTo>
                    <a:pt x="2" y="0"/>
                  </a:moveTo>
                  <a:lnTo>
                    <a:pt x="15" y="23"/>
                  </a:lnTo>
                  <a:lnTo>
                    <a:pt x="14" y="24"/>
                  </a:lnTo>
                  <a:lnTo>
                    <a:pt x="0" y="1"/>
                  </a:lnTo>
                  <a:lnTo>
                    <a:pt x="2" y="0"/>
                  </a:lnTo>
                  <a:close/>
                  <a:moveTo>
                    <a:pt x="15" y="24"/>
                  </a:moveTo>
                  <a:lnTo>
                    <a:pt x="14" y="25"/>
                  </a:lnTo>
                  <a:lnTo>
                    <a:pt x="14" y="24"/>
                  </a:lnTo>
                  <a:lnTo>
                    <a:pt x="14" y="23"/>
                  </a:lnTo>
                  <a:lnTo>
                    <a:pt x="15" y="24"/>
                  </a:lnTo>
                  <a:close/>
                  <a:moveTo>
                    <a:pt x="14" y="23"/>
                  </a:moveTo>
                  <a:lnTo>
                    <a:pt x="27" y="0"/>
                  </a:lnTo>
                  <a:lnTo>
                    <a:pt x="28" y="1"/>
                  </a:lnTo>
                  <a:lnTo>
                    <a:pt x="15" y="24"/>
                  </a:lnTo>
                  <a:lnTo>
                    <a:pt x="14" y="23"/>
                  </a:lnTo>
                  <a:close/>
                  <a:moveTo>
                    <a:pt x="27" y="0"/>
                  </a:moveTo>
                  <a:lnTo>
                    <a:pt x="29" y="0"/>
                  </a:lnTo>
                  <a:lnTo>
                    <a:pt x="28" y="1"/>
                  </a:lnTo>
                  <a:lnTo>
                    <a:pt x="27" y="0"/>
                  </a:lnTo>
                  <a:close/>
                  <a:moveTo>
                    <a:pt x="27" y="1"/>
                  </a:moveTo>
                  <a:lnTo>
                    <a:pt x="1" y="1"/>
                  </a:lnTo>
                  <a:lnTo>
                    <a:pt x="1" y="0"/>
                  </a:lnTo>
                  <a:lnTo>
                    <a:pt x="27" y="0"/>
                  </a:lnTo>
                  <a:lnTo>
                    <a:pt x="27" y="1"/>
                  </a:lnTo>
                  <a:close/>
                  <a:moveTo>
                    <a:pt x="0" y="1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40D71"/>
            </a:solidFill>
            <a:ln w="9525">
              <a:solidFill>
                <a:srgbClr val="004D9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53" name="Freeform 46"/>
            <p:cNvSpPr>
              <a:spLocks noEditPoints="1"/>
            </p:cNvSpPr>
            <p:nvPr/>
          </p:nvSpPr>
          <p:spPr bwMode="auto">
            <a:xfrm>
              <a:off x="5881688" y="3148013"/>
              <a:ext cx="168275" cy="150813"/>
            </a:xfrm>
            <a:custGeom>
              <a:avLst/>
              <a:gdLst>
                <a:gd name="T0" fmla="*/ 2147483647 w 28"/>
                <a:gd name="T1" fmla="*/ 2147483647 h 25"/>
                <a:gd name="T2" fmla="*/ 0 w 28"/>
                <a:gd name="T3" fmla="*/ 2147483647 h 25"/>
                <a:gd name="T4" fmla="*/ 2147483647 w 28"/>
                <a:gd name="T5" fmla="*/ 0 h 25"/>
                <a:gd name="T6" fmla="*/ 2147483647 w 28"/>
                <a:gd name="T7" fmla="*/ 2147483647 h 25"/>
                <a:gd name="T8" fmla="*/ 2147483647 w 28"/>
                <a:gd name="T9" fmla="*/ 2147483647 h 25"/>
                <a:gd name="T10" fmla="*/ 0 w 28"/>
                <a:gd name="T11" fmla="*/ 2147483647 h 25"/>
                <a:gd name="T12" fmla="*/ 0 w 28"/>
                <a:gd name="T13" fmla="*/ 0 h 25"/>
                <a:gd name="T14" fmla="*/ 2147483647 w 28"/>
                <a:gd name="T15" fmla="*/ 0 h 25"/>
                <a:gd name="T16" fmla="*/ 2147483647 w 28"/>
                <a:gd name="T17" fmla="*/ 2147483647 h 25"/>
                <a:gd name="T18" fmla="*/ 0 w 28"/>
                <a:gd name="T19" fmla="*/ 2147483647 h 25"/>
                <a:gd name="T20" fmla="*/ 2147483647 w 28"/>
                <a:gd name="T21" fmla="*/ 0 h 25"/>
                <a:gd name="T22" fmla="*/ 2147483647 w 28"/>
                <a:gd name="T23" fmla="*/ 0 h 25"/>
                <a:gd name="T24" fmla="*/ 2147483647 w 28"/>
                <a:gd name="T25" fmla="*/ 2147483647 h 25"/>
                <a:gd name="T26" fmla="*/ 2147483647 w 28"/>
                <a:gd name="T27" fmla="*/ 2147483647 h 25"/>
                <a:gd name="T28" fmla="*/ 2147483647 w 28"/>
                <a:gd name="T29" fmla="*/ 0 h 25"/>
                <a:gd name="T30" fmla="*/ 2147483647 w 28"/>
                <a:gd name="T31" fmla="*/ 0 h 25"/>
                <a:gd name="T32" fmla="*/ 2147483647 w 28"/>
                <a:gd name="T33" fmla="*/ 0 h 25"/>
                <a:gd name="T34" fmla="*/ 2147483647 w 28"/>
                <a:gd name="T35" fmla="*/ 2147483647 h 25"/>
                <a:gd name="T36" fmla="*/ 2147483647 w 28"/>
                <a:gd name="T37" fmla="*/ 2147483647 h 25"/>
                <a:gd name="T38" fmla="*/ 2147483647 w 28"/>
                <a:gd name="T39" fmla="*/ 0 h 25"/>
                <a:gd name="T40" fmla="*/ 2147483647 w 28"/>
                <a:gd name="T41" fmla="*/ 2147483647 h 25"/>
                <a:gd name="T42" fmla="*/ 2147483647 w 28"/>
                <a:gd name="T43" fmla="*/ 2147483647 h 25"/>
                <a:gd name="T44" fmla="*/ 2147483647 w 28"/>
                <a:gd name="T45" fmla="*/ 2147483647 h 25"/>
                <a:gd name="T46" fmla="*/ 2147483647 w 28"/>
                <a:gd name="T47" fmla="*/ 0 h 25"/>
                <a:gd name="T48" fmla="*/ 2147483647 w 28"/>
                <a:gd name="T49" fmla="*/ 2147483647 h 25"/>
                <a:gd name="T50" fmla="*/ 2147483647 w 28"/>
                <a:gd name="T51" fmla="*/ 2147483647 h 25"/>
                <a:gd name="T52" fmla="*/ 2147483647 w 28"/>
                <a:gd name="T53" fmla="*/ 2147483647 h 25"/>
                <a:gd name="T54" fmla="*/ 2147483647 w 28"/>
                <a:gd name="T55" fmla="*/ 2147483647 h 25"/>
                <a:gd name="T56" fmla="*/ 2147483647 w 28"/>
                <a:gd name="T57" fmla="*/ 2147483647 h 25"/>
                <a:gd name="T58" fmla="*/ 2147483647 w 28"/>
                <a:gd name="T59" fmla="*/ 2147483647 h 2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8"/>
                <a:gd name="T91" fmla="*/ 0 h 25"/>
                <a:gd name="T92" fmla="*/ 28 w 28"/>
                <a:gd name="T93" fmla="*/ 25 h 2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8" h="25">
                  <a:moveTo>
                    <a:pt x="13" y="24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15" y="23"/>
                  </a:lnTo>
                  <a:lnTo>
                    <a:pt x="13" y="24"/>
                  </a:lnTo>
                  <a:close/>
                  <a:moveTo>
                    <a:pt x="0" y="1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1"/>
                  </a:lnTo>
                  <a:close/>
                  <a:moveTo>
                    <a:pt x="1" y="0"/>
                  </a:moveTo>
                  <a:lnTo>
                    <a:pt x="27" y="0"/>
                  </a:lnTo>
                  <a:lnTo>
                    <a:pt x="27" y="1"/>
                  </a:lnTo>
                  <a:lnTo>
                    <a:pt x="1" y="1"/>
                  </a:lnTo>
                  <a:lnTo>
                    <a:pt x="1" y="0"/>
                  </a:lnTo>
                  <a:close/>
                  <a:moveTo>
                    <a:pt x="27" y="0"/>
                  </a:moveTo>
                  <a:lnTo>
                    <a:pt x="28" y="0"/>
                  </a:lnTo>
                  <a:lnTo>
                    <a:pt x="28" y="1"/>
                  </a:lnTo>
                  <a:lnTo>
                    <a:pt x="27" y="1"/>
                  </a:lnTo>
                  <a:lnTo>
                    <a:pt x="27" y="0"/>
                  </a:lnTo>
                  <a:close/>
                  <a:moveTo>
                    <a:pt x="28" y="1"/>
                  </a:moveTo>
                  <a:lnTo>
                    <a:pt x="15" y="24"/>
                  </a:lnTo>
                  <a:lnTo>
                    <a:pt x="13" y="23"/>
                  </a:lnTo>
                  <a:lnTo>
                    <a:pt x="27" y="0"/>
                  </a:lnTo>
                  <a:lnTo>
                    <a:pt x="28" y="1"/>
                  </a:lnTo>
                  <a:close/>
                  <a:moveTo>
                    <a:pt x="15" y="24"/>
                  </a:moveTo>
                  <a:lnTo>
                    <a:pt x="14" y="25"/>
                  </a:lnTo>
                  <a:lnTo>
                    <a:pt x="13" y="24"/>
                  </a:lnTo>
                  <a:lnTo>
                    <a:pt x="14" y="23"/>
                  </a:lnTo>
                  <a:lnTo>
                    <a:pt x="15" y="24"/>
                  </a:lnTo>
                  <a:close/>
                </a:path>
              </a:pathLst>
            </a:custGeom>
            <a:solidFill>
              <a:srgbClr val="340D71"/>
            </a:solidFill>
            <a:ln w="9525">
              <a:solidFill>
                <a:srgbClr val="004D9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54" name="Freeform 47"/>
            <p:cNvSpPr>
              <a:spLocks noEditPoints="1"/>
            </p:cNvSpPr>
            <p:nvPr/>
          </p:nvSpPr>
          <p:spPr bwMode="auto">
            <a:xfrm>
              <a:off x="6037263" y="3148013"/>
              <a:ext cx="168275" cy="150813"/>
            </a:xfrm>
            <a:custGeom>
              <a:avLst/>
              <a:gdLst>
                <a:gd name="T0" fmla="*/ 2147483647 w 28"/>
                <a:gd name="T1" fmla="*/ 2147483647 h 25"/>
                <a:gd name="T2" fmla="*/ 2147483647 w 28"/>
                <a:gd name="T3" fmla="*/ 2147483647 h 25"/>
                <a:gd name="T4" fmla="*/ 2147483647 w 28"/>
                <a:gd name="T5" fmla="*/ 0 h 25"/>
                <a:gd name="T6" fmla="*/ 2147483647 w 28"/>
                <a:gd name="T7" fmla="*/ 0 h 25"/>
                <a:gd name="T8" fmla="*/ 2147483647 w 28"/>
                <a:gd name="T9" fmla="*/ 2147483647 h 25"/>
                <a:gd name="T10" fmla="*/ 0 w 28"/>
                <a:gd name="T11" fmla="*/ 2147483647 h 25"/>
                <a:gd name="T12" fmla="*/ 0 w 28"/>
                <a:gd name="T13" fmla="*/ 0 h 25"/>
                <a:gd name="T14" fmla="*/ 2147483647 w 28"/>
                <a:gd name="T15" fmla="*/ 0 h 25"/>
                <a:gd name="T16" fmla="*/ 2147483647 w 28"/>
                <a:gd name="T17" fmla="*/ 2147483647 h 25"/>
                <a:gd name="T18" fmla="*/ 0 w 28"/>
                <a:gd name="T19" fmla="*/ 2147483647 h 25"/>
                <a:gd name="T20" fmla="*/ 2147483647 w 28"/>
                <a:gd name="T21" fmla="*/ 0 h 25"/>
                <a:gd name="T22" fmla="*/ 2147483647 w 28"/>
                <a:gd name="T23" fmla="*/ 2147483647 h 25"/>
                <a:gd name="T24" fmla="*/ 2147483647 w 28"/>
                <a:gd name="T25" fmla="*/ 2147483647 h 25"/>
                <a:gd name="T26" fmla="*/ 0 w 28"/>
                <a:gd name="T27" fmla="*/ 2147483647 h 25"/>
                <a:gd name="T28" fmla="*/ 2147483647 w 28"/>
                <a:gd name="T29" fmla="*/ 0 h 25"/>
                <a:gd name="T30" fmla="*/ 2147483647 w 28"/>
                <a:gd name="T31" fmla="*/ 2147483647 h 25"/>
                <a:gd name="T32" fmla="*/ 2147483647 w 28"/>
                <a:gd name="T33" fmla="*/ 2147483647 h 25"/>
                <a:gd name="T34" fmla="*/ 2147483647 w 28"/>
                <a:gd name="T35" fmla="*/ 2147483647 h 25"/>
                <a:gd name="T36" fmla="*/ 2147483647 w 28"/>
                <a:gd name="T37" fmla="*/ 2147483647 h 25"/>
                <a:gd name="T38" fmla="*/ 2147483647 w 28"/>
                <a:gd name="T39" fmla="*/ 2147483647 h 25"/>
                <a:gd name="T40" fmla="*/ 2147483647 w 28"/>
                <a:gd name="T41" fmla="*/ 2147483647 h 25"/>
                <a:gd name="T42" fmla="*/ 2147483647 w 28"/>
                <a:gd name="T43" fmla="*/ 0 h 25"/>
                <a:gd name="T44" fmla="*/ 2147483647 w 28"/>
                <a:gd name="T45" fmla="*/ 2147483647 h 25"/>
                <a:gd name="T46" fmla="*/ 2147483647 w 28"/>
                <a:gd name="T47" fmla="*/ 2147483647 h 25"/>
                <a:gd name="T48" fmla="*/ 2147483647 w 28"/>
                <a:gd name="T49" fmla="*/ 2147483647 h 25"/>
                <a:gd name="T50" fmla="*/ 2147483647 w 28"/>
                <a:gd name="T51" fmla="*/ 0 h 25"/>
                <a:gd name="T52" fmla="*/ 2147483647 w 28"/>
                <a:gd name="T53" fmla="*/ 0 h 25"/>
                <a:gd name="T54" fmla="*/ 2147483647 w 28"/>
                <a:gd name="T55" fmla="*/ 2147483647 h 25"/>
                <a:gd name="T56" fmla="*/ 2147483647 w 28"/>
                <a:gd name="T57" fmla="*/ 2147483647 h 25"/>
                <a:gd name="T58" fmla="*/ 2147483647 w 28"/>
                <a:gd name="T59" fmla="*/ 0 h 2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8"/>
                <a:gd name="T91" fmla="*/ 0 h 25"/>
                <a:gd name="T92" fmla="*/ 28 w 28"/>
                <a:gd name="T93" fmla="*/ 25 h 2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8" h="25">
                  <a:moveTo>
                    <a:pt x="27" y="1"/>
                  </a:moveTo>
                  <a:lnTo>
                    <a:pt x="1" y="1"/>
                  </a:lnTo>
                  <a:lnTo>
                    <a:pt x="1" y="0"/>
                  </a:lnTo>
                  <a:lnTo>
                    <a:pt x="27" y="0"/>
                  </a:lnTo>
                  <a:lnTo>
                    <a:pt x="27" y="1"/>
                  </a:lnTo>
                  <a:close/>
                  <a:moveTo>
                    <a:pt x="0" y="1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1"/>
                  </a:lnTo>
                  <a:close/>
                  <a:moveTo>
                    <a:pt x="1" y="0"/>
                  </a:moveTo>
                  <a:lnTo>
                    <a:pt x="15" y="23"/>
                  </a:lnTo>
                  <a:lnTo>
                    <a:pt x="13" y="24"/>
                  </a:lnTo>
                  <a:lnTo>
                    <a:pt x="0" y="1"/>
                  </a:lnTo>
                  <a:lnTo>
                    <a:pt x="1" y="0"/>
                  </a:lnTo>
                  <a:close/>
                  <a:moveTo>
                    <a:pt x="15" y="24"/>
                  </a:moveTo>
                  <a:lnTo>
                    <a:pt x="14" y="25"/>
                  </a:lnTo>
                  <a:lnTo>
                    <a:pt x="13" y="24"/>
                  </a:lnTo>
                  <a:lnTo>
                    <a:pt x="14" y="23"/>
                  </a:lnTo>
                  <a:lnTo>
                    <a:pt x="15" y="24"/>
                  </a:lnTo>
                  <a:close/>
                  <a:moveTo>
                    <a:pt x="13" y="23"/>
                  </a:moveTo>
                  <a:lnTo>
                    <a:pt x="27" y="0"/>
                  </a:lnTo>
                  <a:lnTo>
                    <a:pt x="28" y="1"/>
                  </a:lnTo>
                  <a:lnTo>
                    <a:pt x="15" y="24"/>
                  </a:lnTo>
                  <a:lnTo>
                    <a:pt x="13" y="23"/>
                  </a:lnTo>
                  <a:close/>
                  <a:moveTo>
                    <a:pt x="27" y="0"/>
                  </a:moveTo>
                  <a:lnTo>
                    <a:pt x="28" y="0"/>
                  </a:lnTo>
                  <a:lnTo>
                    <a:pt x="28" y="1"/>
                  </a:lnTo>
                  <a:lnTo>
                    <a:pt x="27" y="1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340D71"/>
            </a:solidFill>
            <a:ln w="9525">
              <a:solidFill>
                <a:srgbClr val="004D9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55" name="Freeform 48"/>
            <p:cNvSpPr>
              <a:spLocks noEditPoints="1"/>
            </p:cNvSpPr>
            <p:nvPr/>
          </p:nvSpPr>
          <p:spPr bwMode="auto">
            <a:xfrm>
              <a:off x="6116638" y="3009901"/>
              <a:ext cx="168275" cy="150813"/>
            </a:xfrm>
            <a:custGeom>
              <a:avLst/>
              <a:gdLst>
                <a:gd name="T0" fmla="*/ 2147483647 w 28"/>
                <a:gd name="T1" fmla="*/ 2147483647 h 25"/>
                <a:gd name="T2" fmla="*/ 2147483647 w 28"/>
                <a:gd name="T3" fmla="*/ 2147483647 h 25"/>
                <a:gd name="T4" fmla="*/ 2147483647 w 28"/>
                <a:gd name="T5" fmla="*/ 2147483647 h 25"/>
                <a:gd name="T6" fmla="*/ 2147483647 w 28"/>
                <a:gd name="T7" fmla="*/ 0 h 25"/>
                <a:gd name="T8" fmla="*/ 2147483647 w 28"/>
                <a:gd name="T9" fmla="*/ 2147483647 h 25"/>
                <a:gd name="T10" fmla="*/ 2147483647 w 28"/>
                <a:gd name="T11" fmla="*/ 2147483647 h 25"/>
                <a:gd name="T12" fmla="*/ 2147483647 w 28"/>
                <a:gd name="T13" fmla="*/ 2147483647 h 25"/>
                <a:gd name="T14" fmla="*/ 2147483647 w 28"/>
                <a:gd name="T15" fmla="*/ 2147483647 h 25"/>
                <a:gd name="T16" fmla="*/ 2147483647 w 28"/>
                <a:gd name="T17" fmla="*/ 2147483647 h 25"/>
                <a:gd name="T18" fmla="*/ 2147483647 w 28"/>
                <a:gd name="T19" fmla="*/ 2147483647 h 25"/>
                <a:gd name="T20" fmla="*/ 2147483647 w 28"/>
                <a:gd name="T21" fmla="*/ 2147483647 h 25"/>
                <a:gd name="T22" fmla="*/ 0 w 28"/>
                <a:gd name="T23" fmla="*/ 2147483647 h 25"/>
                <a:gd name="T24" fmla="*/ 2147483647 w 28"/>
                <a:gd name="T25" fmla="*/ 0 h 25"/>
                <a:gd name="T26" fmla="*/ 2147483647 w 28"/>
                <a:gd name="T27" fmla="*/ 2147483647 h 25"/>
                <a:gd name="T28" fmla="*/ 2147483647 w 28"/>
                <a:gd name="T29" fmla="*/ 2147483647 h 25"/>
                <a:gd name="T30" fmla="*/ 0 w 28"/>
                <a:gd name="T31" fmla="*/ 2147483647 h 25"/>
                <a:gd name="T32" fmla="*/ 0 w 28"/>
                <a:gd name="T33" fmla="*/ 0 h 25"/>
                <a:gd name="T34" fmla="*/ 2147483647 w 28"/>
                <a:gd name="T35" fmla="*/ 0 h 25"/>
                <a:gd name="T36" fmla="*/ 2147483647 w 28"/>
                <a:gd name="T37" fmla="*/ 0 h 25"/>
                <a:gd name="T38" fmla="*/ 0 w 28"/>
                <a:gd name="T39" fmla="*/ 2147483647 h 25"/>
                <a:gd name="T40" fmla="*/ 2147483647 w 28"/>
                <a:gd name="T41" fmla="*/ 0 h 25"/>
                <a:gd name="T42" fmla="*/ 2147483647 w 28"/>
                <a:gd name="T43" fmla="*/ 0 h 25"/>
                <a:gd name="T44" fmla="*/ 2147483647 w 28"/>
                <a:gd name="T45" fmla="*/ 2147483647 h 25"/>
                <a:gd name="T46" fmla="*/ 2147483647 w 28"/>
                <a:gd name="T47" fmla="*/ 2147483647 h 25"/>
                <a:gd name="T48" fmla="*/ 2147483647 w 28"/>
                <a:gd name="T49" fmla="*/ 0 h 25"/>
                <a:gd name="T50" fmla="*/ 2147483647 w 28"/>
                <a:gd name="T51" fmla="*/ 0 h 25"/>
                <a:gd name="T52" fmla="*/ 2147483647 w 28"/>
                <a:gd name="T53" fmla="*/ 0 h 25"/>
                <a:gd name="T54" fmla="*/ 2147483647 w 28"/>
                <a:gd name="T55" fmla="*/ 2147483647 h 25"/>
                <a:gd name="T56" fmla="*/ 2147483647 w 28"/>
                <a:gd name="T57" fmla="*/ 0 h 2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25"/>
                <a:gd name="T89" fmla="*/ 28 w 28"/>
                <a:gd name="T90" fmla="*/ 25 h 2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25">
                  <a:moveTo>
                    <a:pt x="28" y="1"/>
                  </a:moveTo>
                  <a:lnTo>
                    <a:pt x="14" y="24"/>
                  </a:lnTo>
                  <a:lnTo>
                    <a:pt x="13" y="23"/>
                  </a:lnTo>
                  <a:lnTo>
                    <a:pt x="27" y="0"/>
                  </a:lnTo>
                  <a:lnTo>
                    <a:pt x="28" y="1"/>
                  </a:lnTo>
                  <a:close/>
                  <a:moveTo>
                    <a:pt x="14" y="24"/>
                  </a:moveTo>
                  <a:lnTo>
                    <a:pt x="14" y="25"/>
                  </a:lnTo>
                  <a:lnTo>
                    <a:pt x="13" y="24"/>
                  </a:lnTo>
                  <a:lnTo>
                    <a:pt x="14" y="23"/>
                  </a:lnTo>
                  <a:lnTo>
                    <a:pt x="14" y="24"/>
                  </a:lnTo>
                  <a:close/>
                  <a:moveTo>
                    <a:pt x="13" y="24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14" y="23"/>
                  </a:lnTo>
                  <a:lnTo>
                    <a:pt x="13" y="24"/>
                  </a:lnTo>
                  <a:close/>
                  <a:moveTo>
                    <a:pt x="0" y="1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1"/>
                  </a:lnTo>
                  <a:close/>
                  <a:moveTo>
                    <a:pt x="1" y="0"/>
                  </a:moveTo>
                  <a:lnTo>
                    <a:pt x="27" y="0"/>
                  </a:lnTo>
                  <a:lnTo>
                    <a:pt x="27" y="1"/>
                  </a:lnTo>
                  <a:lnTo>
                    <a:pt x="1" y="1"/>
                  </a:lnTo>
                  <a:lnTo>
                    <a:pt x="1" y="0"/>
                  </a:lnTo>
                  <a:close/>
                  <a:moveTo>
                    <a:pt x="27" y="0"/>
                  </a:moveTo>
                  <a:lnTo>
                    <a:pt x="28" y="0"/>
                  </a:lnTo>
                  <a:lnTo>
                    <a:pt x="28" y="1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340D71"/>
            </a:solidFill>
            <a:ln w="9525">
              <a:solidFill>
                <a:srgbClr val="004D9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56" name="Freeform 49"/>
            <p:cNvSpPr>
              <a:spLocks noEditPoints="1"/>
            </p:cNvSpPr>
            <p:nvPr/>
          </p:nvSpPr>
          <p:spPr bwMode="auto">
            <a:xfrm>
              <a:off x="6194425" y="2871788"/>
              <a:ext cx="168275" cy="150813"/>
            </a:xfrm>
            <a:custGeom>
              <a:avLst/>
              <a:gdLst>
                <a:gd name="T0" fmla="*/ 2147483647 w 28"/>
                <a:gd name="T1" fmla="*/ 2147483647 h 25"/>
                <a:gd name="T2" fmla="*/ 2147483647 w 28"/>
                <a:gd name="T3" fmla="*/ 0 h 25"/>
                <a:gd name="T4" fmla="*/ 2147483647 w 28"/>
                <a:gd name="T5" fmla="*/ 2147483647 h 25"/>
                <a:gd name="T6" fmla="*/ 2147483647 w 28"/>
                <a:gd name="T7" fmla="*/ 2147483647 h 25"/>
                <a:gd name="T8" fmla="*/ 2147483647 w 28"/>
                <a:gd name="T9" fmla="*/ 2147483647 h 25"/>
                <a:gd name="T10" fmla="*/ 2147483647 w 28"/>
                <a:gd name="T11" fmla="*/ 0 h 25"/>
                <a:gd name="T12" fmla="*/ 2147483647 w 28"/>
                <a:gd name="T13" fmla="*/ 0 h 25"/>
                <a:gd name="T14" fmla="*/ 2147483647 w 28"/>
                <a:gd name="T15" fmla="*/ 2147483647 h 25"/>
                <a:gd name="T16" fmla="*/ 2147483647 w 28"/>
                <a:gd name="T17" fmla="*/ 2147483647 h 25"/>
                <a:gd name="T18" fmla="*/ 2147483647 w 28"/>
                <a:gd name="T19" fmla="*/ 0 h 25"/>
                <a:gd name="T20" fmla="*/ 2147483647 w 28"/>
                <a:gd name="T21" fmla="*/ 2147483647 h 25"/>
                <a:gd name="T22" fmla="*/ 2147483647 w 28"/>
                <a:gd name="T23" fmla="*/ 2147483647 h 25"/>
                <a:gd name="T24" fmla="*/ 2147483647 w 28"/>
                <a:gd name="T25" fmla="*/ 0 h 25"/>
                <a:gd name="T26" fmla="*/ 2147483647 w 28"/>
                <a:gd name="T27" fmla="*/ 0 h 25"/>
                <a:gd name="T28" fmla="*/ 2147483647 w 28"/>
                <a:gd name="T29" fmla="*/ 2147483647 h 25"/>
                <a:gd name="T30" fmla="*/ 0 w 28"/>
                <a:gd name="T31" fmla="*/ 2147483647 h 25"/>
                <a:gd name="T32" fmla="*/ 0 w 28"/>
                <a:gd name="T33" fmla="*/ 0 h 25"/>
                <a:gd name="T34" fmla="*/ 2147483647 w 28"/>
                <a:gd name="T35" fmla="*/ 0 h 25"/>
                <a:gd name="T36" fmla="*/ 2147483647 w 28"/>
                <a:gd name="T37" fmla="*/ 2147483647 h 25"/>
                <a:gd name="T38" fmla="*/ 0 w 28"/>
                <a:gd name="T39" fmla="*/ 2147483647 h 25"/>
                <a:gd name="T40" fmla="*/ 2147483647 w 28"/>
                <a:gd name="T41" fmla="*/ 0 h 25"/>
                <a:gd name="T42" fmla="*/ 2147483647 w 28"/>
                <a:gd name="T43" fmla="*/ 2147483647 h 25"/>
                <a:gd name="T44" fmla="*/ 2147483647 w 28"/>
                <a:gd name="T45" fmla="*/ 2147483647 h 25"/>
                <a:gd name="T46" fmla="*/ 0 w 28"/>
                <a:gd name="T47" fmla="*/ 2147483647 h 25"/>
                <a:gd name="T48" fmla="*/ 2147483647 w 28"/>
                <a:gd name="T49" fmla="*/ 0 h 25"/>
                <a:gd name="T50" fmla="*/ 2147483647 w 28"/>
                <a:gd name="T51" fmla="*/ 2147483647 h 25"/>
                <a:gd name="T52" fmla="*/ 2147483647 w 28"/>
                <a:gd name="T53" fmla="*/ 2147483647 h 25"/>
                <a:gd name="T54" fmla="*/ 2147483647 w 28"/>
                <a:gd name="T55" fmla="*/ 2147483647 h 25"/>
                <a:gd name="T56" fmla="*/ 2147483647 w 28"/>
                <a:gd name="T57" fmla="*/ 2147483647 h 25"/>
                <a:gd name="T58" fmla="*/ 2147483647 w 28"/>
                <a:gd name="T59" fmla="*/ 2147483647 h 2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8"/>
                <a:gd name="T91" fmla="*/ 0 h 25"/>
                <a:gd name="T92" fmla="*/ 28 w 28"/>
                <a:gd name="T93" fmla="*/ 25 h 2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8" h="25">
                  <a:moveTo>
                    <a:pt x="14" y="23"/>
                  </a:moveTo>
                  <a:lnTo>
                    <a:pt x="27" y="0"/>
                  </a:lnTo>
                  <a:lnTo>
                    <a:pt x="28" y="1"/>
                  </a:lnTo>
                  <a:lnTo>
                    <a:pt x="15" y="24"/>
                  </a:lnTo>
                  <a:lnTo>
                    <a:pt x="14" y="23"/>
                  </a:lnTo>
                  <a:close/>
                  <a:moveTo>
                    <a:pt x="27" y="0"/>
                  </a:moveTo>
                  <a:lnTo>
                    <a:pt x="28" y="0"/>
                  </a:lnTo>
                  <a:lnTo>
                    <a:pt x="28" y="1"/>
                  </a:lnTo>
                  <a:lnTo>
                    <a:pt x="27" y="1"/>
                  </a:lnTo>
                  <a:lnTo>
                    <a:pt x="27" y="0"/>
                  </a:lnTo>
                  <a:close/>
                  <a:moveTo>
                    <a:pt x="27" y="1"/>
                  </a:moveTo>
                  <a:lnTo>
                    <a:pt x="1" y="1"/>
                  </a:lnTo>
                  <a:lnTo>
                    <a:pt x="1" y="0"/>
                  </a:lnTo>
                  <a:lnTo>
                    <a:pt x="27" y="0"/>
                  </a:lnTo>
                  <a:lnTo>
                    <a:pt x="27" y="1"/>
                  </a:lnTo>
                  <a:close/>
                  <a:moveTo>
                    <a:pt x="0" y="1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1"/>
                  </a:lnTo>
                  <a:close/>
                  <a:moveTo>
                    <a:pt x="1" y="0"/>
                  </a:moveTo>
                  <a:lnTo>
                    <a:pt x="15" y="23"/>
                  </a:lnTo>
                  <a:lnTo>
                    <a:pt x="14" y="24"/>
                  </a:lnTo>
                  <a:lnTo>
                    <a:pt x="0" y="1"/>
                  </a:lnTo>
                  <a:lnTo>
                    <a:pt x="1" y="0"/>
                  </a:lnTo>
                  <a:close/>
                  <a:moveTo>
                    <a:pt x="15" y="24"/>
                  </a:moveTo>
                  <a:lnTo>
                    <a:pt x="14" y="25"/>
                  </a:lnTo>
                  <a:lnTo>
                    <a:pt x="14" y="24"/>
                  </a:lnTo>
                  <a:lnTo>
                    <a:pt x="14" y="23"/>
                  </a:lnTo>
                  <a:lnTo>
                    <a:pt x="15" y="24"/>
                  </a:lnTo>
                  <a:close/>
                </a:path>
              </a:pathLst>
            </a:custGeom>
            <a:solidFill>
              <a:srgbClr val="340D71"/>
            </a:solidFill>
            <a:ln w="9525">
              <a:solidFill>
                <a:srgbClr val="004D9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57" name="Freeform 50"/>
            <p:cNvSpPr>
              <a:spLocks noEditPoints="1"/>
            </p:cNvSpPr>
            <p:nvPr/>
          </p:nvSpPr>
          <p:spPr bwMode="auto">
            <a:xfrm>
              <a:off x="6037263" y="2871788"/>
              <a:ext cx="168275" cy="150813"/>
            </a:xfrm>
            <a:custGeom>
              <a:avLst/>
              <a:gdLst>
                <a:gd name="T0" fmla="*/ 2147483647 w 28"/>
                <a:gd name="T1" fmla="*/ 0 h 25"/>
                <a:gd name="T2" fmla="*/ 2147483647 w 28"/>
                <a:gd name="T3" fmla="*/ 0 h 25"/>
                <a:gd name="T4" fmla="*/ 2147483647 w 28"/>
                <a:gd name="T5" fmla="*/ 2147483647 h 25"/>
                <a:gd name="T6" fmla="*/ 2147483647 w 28"/>
                <a:gd name="T7" fmla="*/ 2147483647 h 25"/>
                <a:gd name="T8" fmla="*/ 2147483647 w 28"/>
                <a:gd name="T9" fmla="*/ 0 h 25"/>
                <a:gd name="T10" fmla="*/ 2147483647 w 28"/>
                <a:gd name="T11" fmla="*/ 0 h 25"/>
                <a:gd name="T12" fmla="*/ 2147483647 w 28"/>
                <a:gd name="T13" fmla="*/ 0 h 25"/>
                <a:gd name="T14" fmla="*/ 2147483647 w 28"/>
                <a:gd name="T15" fmla="*/ 2147483647 h 25"/>
                <a:gd name="T16" fmla="*/ 2147483647 w 28"/>
                <a:gd name="T17" fmla="*/ 2147483647 h 25"/>
                <a:gd name="T18" fmla="*/ 2147483647 w 28"/>
                <a:gd name="T19" fmla="*/ 0 h 25"/>
                <a:gd name="T20" fmla="*/ 2147483647 w 28"/>
                <a:gd name="T21" fmla="*/ 2147483647 h 25"/>
                <a:gd name="T22" fmla="*/ 2147483647 w 28"/>
                <a:gd name="T23" fmla="*/ 2147483647 h 25"/>
                <a:gd name="T24" fmla="*/ 2147483647 w 28"/>
                <a:gd name="T25" fmla="*/ 2147483647 h 25"/>
                <a:gd name="T26" fmla="*/ 2147483647 w 28"/>
                <a:gd name="T27" fmla="*/ 0 h 25"/>
                <a:gd name="T28" fmla="*/ 2147483647 w 28"/>
                <a:gd name="T29" fmla="*/ 2147483647 h 25"/>
                <a:gd name="T30" fmla="*/ 2147483647 w 28"/>
                <a:gd name="T31" fmla="*/ 2147483647 h 25"/>
                <a:gd name="T32" fmla="*/ 2147483647 w 28"/>
                <a:gd name="T33" fmla="*/ 2147483647 h 25"/>
                <a:gd name="T34" fmla="*/ 2147483647 w 28"/>
                <a:gd name="T35" fmla="*/ 2147483647 h 25"/>
                <a:gd name="T36" fmla="*/ 2147483647 w 28"/>
                <a:gd name="T37" fmla="*/ 2147483647 h 25"/>
                <a:gd name="T38" fmla="*/ 2147483647 w 28"/>
                <a:gd name="T39" fmla="*/ 2147483647 h 25"/>
                <a:gd name="T40" fmla="*/ 2147483647 w 28"/>
                <a:gd name="T41" fmla="*/ 2147483647 h 25"/>
                <a:gd name="T42" fmla="*/ 0 w 28"/>
                <a:gd name="T43" fmla="*/ 2147483647 h 25"/>
                <a:gd name="T44" fmla="*/ 2147483647 w 28"/>
                <a:gd name="T45" fmla="*/ 0 h 25"/>
                <a:gd name="T46" fmla="*/ 2147483647 w 28"/>
                <a:gd name="T47" fmla="*/ 2147483647 h 25"/>
                <a:gd name="T48" fmla="*/ 2147483647 w 28"/>
                <a:gd name="T49" fmla="*/ 2147483647 h 25"/>
                <a:gd name="T50" fmla="*/ 0 w 28"/>
                <a:gd name="T51" fmla="*/ 2147483647 h 25"/>
                <a:gd name="T52" fmla="*/ 0 w 28"/>
                <a:gd name="T53" fmla="*/ 0 h 25"/>
                <a:gd name="T54" fmla="*/ 2147483647 w 28"/>
                <a:gd name="T55" fmla="*/ 0 h 25"/>
                <a:gd name="T56" fmla="*/ 2147483647 w 28"/>
                <a:gd name="T57" fmla="*/ 2147483647 h 25"/>
                <a:gd name="T58" fmla="*/ 0 w 28"/>
                <a:gd name="T59" fmla="*/ 2147483647 h 2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8"/>
                <a:gd name="T91" fmla="*/ 0 h 25"/>
                <a:gd name="T92" fmla="*/ 28 w 28"/>
                <a:gd name="T93" fmla="*/ 25 h 2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8" h="25">
                  <a:moveTo>
                    <a:pt x="1" y="0"/>
                  </a:moveTo>
                  <a:lnTo>
                    <a:pt x="27" y="0"/>
                  </a:lnTo>
                  <a:lnTo>
                    <a:pt x="27" y="1"/>
                  </a:lnTo>
                  <a:lnTo>
                    <a:pt x="1" y="1"/>
                  </a:lnTo>
                  <a:lnTo>
                    <a:pt x="1" y="0"/>
                  </a:lnTo>
                  <a:close/>
                  <a:moveTo>
                    <a:pt x="27" y="0"/>
                  </a:moveTo>
                  <a:lnTo>
                    <a:pt x="28" y="0"/>
                  </a:lnTo>
                  <a:lnTo>
                    <a:pt x="28" y="1"/>
                  </a:lnTo>
                  <a:lnTo>
                    <a:pt x="27" y="1"/>
                  </a:lnTo>
                  <a:lnTo>
                    <a:pt x="27" y="0"/>
                  </a:lnTo>
                  <a:close/>
                  <a:moveTo>
                    <a:pt x="28" y="1"/>
                  </a:moveTo>
                  <a:lnTo>
                    <a:pt x="15" y="24"/>
                  </a:lnTo>
                  <a:lnTo>
                    <a:pt x="13" y="23"/>
                  </a:lnTo>
                  <a:lnTo>
                    <a:pt x="27" y="0"/>
                  </a:lnTo>
                  <a:lnTo>
                    <a:pt x="28" y="1"/>
                  </a:lnTo>
                  <a:close/>
                  <a:moveTo>
                    <a:pt x="15" y="24"/>
                  </a:moveTo>
                  <a:lnTo>
                    <a:pt x="14" y="25"/>
                  </a:lnTo>
                  <a:lnTo>
                    <a:pt x="13" y="24"/>
                  </a:lnTo>
                  <a:lnTo>
                    <a:pt x="14" y="23"/>
                  </a:lnTo>
                  <a:lnTo>
                    <a:pt x="15" y="24"/>
                  </a:lnTo>
                  <a:close/>
                  <a:moveTo>
                    <a:pt x="13" y="24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15" y="23"/>
                  </a:lnTo>
                  <a:lnTo>
                    <a:pt x="13" y="24"/>
                  </a:lnTo>
                  <a:close/>
                  <a:moveTo>
                    <a:pt x="0" y="1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40D71"/>
            </a:solidFill>
            <a:ln w="9525">
              <a:solidFill>
                <a:srgbClr val="004D9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58" name="Freeform 51"/>
            <p:cNvSpPr>
              <a:spLocks noEditPoints="1"/>
            </p:cNvSpPr>
            <p:nvPr/>
          </p:nvSpPr>
          <p:spPr bwMode="auto">
            <a:xfrm>
              <a:off x="6032500" y="3003551"/>
              <a:ext cx="173038" cy="150813"/>
            </a:xfrm>
            <a:custGeom>
              <a:avLst/>
              <a:gdLst>
                <a:gd name="T0" fmla="*/ 2147483647 w 29"/>
                <a:gd name="T1" fmla="*/ 2147483647 h 25"/>
                <a:gd name="T2" fmla="*/ 2147483647 w 29"/>
                <a:gd name="T3" fmla="*/ 2147483647 h 25"/>
                <a:gd name="T4" fmla="*/ 2147483647 w 29"/>
                <a:gd name="T5" fmla="*/ 2147483647 h 25"/>
                <a:gd name="T6" fmla="*/ 2147483647 w 29"/>
                <a:gd name="T7" fmla="*/ 2147483647 h 25"/>
                <a:gd name="T8" fmla="*/ 2147483647 w 29"/>
                <a:gd name="T9" fmla="*/ 2147483647 h 25"/>
                <a:gd name="T10" fmla="*/ 2147483647 w 29"/>
                <a:gd name="T11" fmla="*/ 2147483647 h 25"/>
                <a:gd name="T12" fmla="*/ 2147483647 w 29"/>
                <a:gd name="T13" fmla="*/ 2147483647 h 25"/>
                <a:gd name="T14" fmla="*/ 2147483647 w 29"/>
                <a:gd name="T15" fmla="*/ 2147483647 h 25"/>
                <a:gd name="T16" fmla="*/ 2147483647 w 29"/>
                <a:gd name="T17" fmla="*/ 2147483647 h 25"/>
                <a:gd name="T18" fmla="*/ 2147483647 w 29"/>
                <a:gd name="T19" fmla="*/ 2147483647 h 25"/>
                <a:gd name="T20" fmla="*/ 2147483647 w 29"/>
                <a:gd name="T21" fmla="*/ 2147483647 h 25"/>
                <a:gd name="T22" fmla="*/ 2147483647 w 29"/>
                <a:gd name="T23" fmla="*/ 2147483647 h 25"/>
                <a:gd name="T24" fmla="*/ 2147483647 w 29"/>
                <a:gd name="T25" fmla="*/ 2147483647 h 25"/>
                <a:gd name="T26" fmla="*/ 2147483647 w 29"/>
                <a:gd name="T27" fmla="*/ 2147483647 h 25"/>
                <a:gd name="T28" fmla="*/ 2147483647 w 29"/>
                <a:gd name="T29" fmla="*/ 2147483647 h 25"/>
                <a:gd name="T30" fmla="*/ 2147483647 w 29"/>
                <a:gd name="T31" fmla="*/ 0 h 25"/>
                <a:gd name="T32" fmla="*/ 2147483647 w 29"/>
                <a:gd name="T33" fmla="*/ 2147483647 h 25"/>
                <a:gd name="T34" fmla="*/ 2147483647 w 29"/>
                <a:gd name="T35" fmla="*/ 2147483647 h 25"/>
                <a:gd name="T36" fmla="*/ 2147483647 w 29"/>
                <a:gd name="T37" fmla="*/ 2147483647 h 25"/>
                <a:gd name="T38" fmla="*/ 2147483647 w 29"/>
                <a:gd name="T39" fmla="*/ 2147483647 h 25"/>
                <a:gd name="T40" fmla="*/ 2147483647 w 29"/>
                <a:gd name="T41" fmla="*/ 2147483647 h 25"/>
                <a:gd name="T42" fmla="*/ 2147483647 w 29"/>
                <a:gd name="T43" fmla="*/ 2147483647 h 25"/>
                <a:gd name="T44" fmla="*/ 2147483647 w 29"/>
                <a:gd name="T45" fmla="*/ 2147483647 h 25"/>
                <a:gd name="T46" fmla="*/ 2147483647 w 29"/>
                <a:gd name="T47" fmla="*/ 2147483647 h 25"/>
                <a:gd name="T48" fmla="*/ 2147483647 w 29"/>
                <a:gd name="T49" fmla="*/ 2147483647 h 25"/>
                <a:gd name="T50" fmla="*/ 0 w 29"/>
                <a:gd name="T51" fmla="*/ 2147483647 h 25"/>
                <a:gd name="T52" fmla="*/ 2147483647 w 29"/>
                <a:gd name="T53" fmla="*/ 2147483647 h 25"/>
                <a:gd name="T54" fmla="*/ 2147483647 w 29"/>
                <a:gd name="T55" fmla="*/ 2147483647 h 25"/>
                <a:gd name="T56" fmla="*/ 2147483647 w 29"/>
                <a:gd name="T57" fmla="*/ 2147483647 h 2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5"/>
                <a:gd name="T89" fmla="*/ 29 w 29"/>
                <a:gd name="T90" fmla="*/ 25 h 2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5">
                  <a:moveTo>
                    <a:pt x="1" y="24"/>
                  </a:moveTo>
                  <a:lnTo>
                    <a:pt x="28" y="24"/>
                  </a:lnTo>
                  <a:lnTo>
                    <a:pt x="28" y="25"/>
                  </a:lnTo>
                  <a:lnTo>
                    <a:pt x="1" y="25"/>
                  </a:lnTo>
                  <a:lnTo>
                    <a:pt x="1" y="24"/>
                  </a:lnTo>
                  <a:close/>
                  <a:moveTo>
                    <a:pt x="28" y="24"/>
                  </a:moveTo>
                  <a:lnTo>
                    <a:pt x="29" y="25"/>
                  </a:lnTo>
                  <a:lnTo>
                    <a:pt x="28" y="25"/>
                  </a:lnTo>
                  <a:lnTo>
                    <a:pt x="28" y="24"/>
                  </a:lnTo>
                  <a:close/>
                  <a:moveTo>
                    <a:pt x="27" y="25"/>
                  </a:moveTo>
                  <a:lnTo>
                    <a:pt x="14" y="2"/>
                  </a:lnTo>
                  <a:lnTo>
                    <a:pt x="15" y="1"/>
                  </a:lnTo>
                  <a:lnTo>
                    <a:pt x="28" y="24"/>
                  </a:lnTo>
                  <a:lnTo>
                    <a:pt x="27" y="25"/>
                  </a:lnTo>
                  <a:close/>
                  <a:moveTo>
                    <a:pt x="14" y="1"/>
                  </a:moveTo>
                  <a:lnTo>
                    <a:pt x="15" y="0"/>
                  </a:lnTo>
                  <a:lnTo>
                    <a:pt x="15" y="1"/>
                  </a:lnTo>
                  <a:lnTo>
                    <a:pt x="14" y="1"/>
                  </a:lnTo>
                  <a:close/>
                  <a:moveTo>
                    <a:pt x="15" y="2"/>
                  </a:moveTo>
                  <a:lnTo>
                    <a:pt x="2" y="25"/>
                  </a:lnTo>
                  <a:lnTo>
                    <a:pt x="1" y="24"/>
                  </a:lnTo>
                  <a:lnTo>
                    <a:pt x="14" y="1"/>
                  </a:lnTo>
                  <a:lnTo>
                    <a:pt x="15" y="2"/>
                  </a:lnTo>
                  <a:close/>
                  <a:moveTo>
                    <a:pt x="1" y="25"/>
                  </a:moveTo>
                  <a:lnTo>
                    <a:pt x="0" y="25"/>
                  </a:lnTo>
                  <a:lnTo>
                    <a:pt x="1" y="24"/>
                  </a:lnTo>
                  <a:lnTo>
                    <a:pt x="1" y="25"/>
                  </a:lnTo>
                  <a:close/>
                </a:path>
              </a:pathLst>
            </a:custGeom>
            <a:solidFill>
              <a:srgbClr val="340D71"/>
            </a:solidFill>
            <a:ln w="9525">
              <a:solidFill>
                <a:srgbClr val="004D9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59" name="Freeform 52"/>
            <p:cNvSpPr>
              <a:spLocks noEditPoints="1"/>
            </p:cNvSpPr>
            <p:nvPr/>
          </p:nvSpPr>
          <p:spPr bwMode="auto">
            <a:xfrm>
              <a:off x="5875338" y="3003551"/>
              <a:ext cx="174625" cy="150813"/>
            </a:xfrm>
            <a:custGeom>
              <a:avLst/>
              <a:gdLst>
                <a:gd name="T0" fmla="*/ 2147483647 w 29"/>
                <a:gd name="T1" fmla="*/ 2147483647 h 25"/>
                <a:gd name="T2" fmla="*/ 2147483647 w 29"/>
                <a:gd name="T3" fmla="*/ 2147483647 h 25"/>
                <a:gd name="T4" fmla="*/ 2147483647 w 29"/>
                <a:gd name="T5" fmla="*/ 2147483647 h 25"/>
                <a:gd name="T6" fmla="*/ 2147483647 w 29"/>
                <a:gd name="T7" fmla="*/ 2147483647 h 25"/>
                <a:gd name="T8" fmla="*/ 2147483647 w 29"/>
                <a:gd name="T9" fmla="*/ 2147483647 h 25"/>
                <a:gd name="T10" fmla="*/ 2147483647 w 29"/>
                <a:gd name="T11" fmla="*/ 2147483647 h 25"/>
                <a:gd name="T12" fmla="*/ 0 w 29"/>
                <a:gd name="T13" fmla="*/ 2147483647 h 25"/>
                <a:gd name="T14" fmla="*/ 0 w 29"/>
                <a:gd name="T15" fmla="*/ 2147483647 h 25"/>
                <a:gd name="T16" fmla="*/ 2147483647 w 29"/>
                <a:gd name="T17" fmla="*/ 2147483647 h 25"/>
                <a:gd name="T18" fmla="*/ 2147483647 w 29"/>
                <a:gd name="T19" fmla="*/ 2147483647 h 25"/>
                <a:gd name="T20" fmla="*/ 0 w 29"/>
                <a:gd name="T21" fmla="*/ 2147483647 h 25"/>
                <a:gd name="T22" fmla="*/ 2147483647 w 29"/>
                <a:gd name="T23" fmla="*/ 2147483647 h 25"/>
                <a:gd name="T24" fmla="*/ 2147483647 w 29"/>
                <a:gd name="T25" fmla="*/ 2147483647 h 25"/>
                <a:gd name="T26" fmla="*/ 2147483647 w 29"/>
                <a:gd name="T27" fmla="*/ 2147483647 h 25"/>
                <a:gd name="T28" fmla="*/ 0 w 29"/>
                <a:gd name="T29" fmla="*/ 2147483647 h 25"/>
                <a:gd name="T30" fmla="*/ 2147483647 w 29"/>
                <a:gd name="T31" fmla="*/ 2147483647 h 25"/>
                <a:gd name="T32" fmla="*/ 2147483647 w 29"/>
                <a:gd name="T33" fmla="*/ 0 h 25"/>
                <a:gd name="T34" fmla="*/ 2147483647 w 29"/>
                <a:gd name="T35" fmla="*/ 2147483647 h 25"/>
                <a:gd name="T36" fmla="*/ 2147483647 w 29"/>
                <a:gd name="T37" fmla="*/ 2147483647 h 25"/>
                <a:gd name="T38" fmla="*/ 2147483647 w 29"/>
                <a:gd name="T39" fmla="*/ 2147483647 h 25"/>
                <a:gd name="T40" fmla="*/ 2147483647 w 29"/>
                <a:gd name="T41" fmla="*/ 2147483647 h 25"/>
                <a:gd name="T42" fmla="*/ 2147483647 w 29"/>
                <a:gd name="T43" fmla="*/ 2147483647 h 25"/>
                <a:gd name="T44" fmla="*/ 2147483647 w 29"/>
                <a:gd name="T45" fmla="*/ 2147483647 h 25"/>
                <a:gd name="T46" fmla="*/ 2147483647 w 29"/>
                <a:gd name="T47" fmla="*/ 2147483647 h 25"/>
                <a:gd name="T48" fmla="*/ 2147483647 w 29"/>
                <a:gd name="T49" fmla="*/ 2147483647 h 25"/>
                <a:gd name="T50" fmla="*/ 2147483647 w 29"/>
                <a:gd name="T51" fmla="*/ 2147483647 h 25"/>
                <a:gd name="T52" fmla="*/ 2147483647 w 29"/>
                <a:gd name="T53" fmla="*/ 2147483647 h 25"/>
                <a:gd name="T54" fmla="*/ 2147483647 w 29"/>
                <a:gd name="T55" fmla="*/ 2147483647 h 25"/>
                <a:gd name="T56" fmla="*/ 2147483647 w 29"/>
                <a:gd name="T57" fmla="*/ 2147483647 h 2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5"/>
                <a:gd name="T89" fmla="*/ 29 w 29"/>
                <a:gd name="T90" fmla="*/ 25 h 2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5">
                  <a:moveTo>
                    <a:pt x="27" y="25"/>
                  </a:moveTo>
                  <a:lnTo>
                    <a:pt x="1" y="25"/>
                  </a:lnTo>
                  <a:lnTo>
                    <a:pt x="1" y="24"/>
                  </a:lnTo>
                  <a:lnTo>
                    <a:pt x="27" y="24"/>
                  </a:lnTo>
                  <a:lnTo>
                    <a:pt x="27" y="25"/>
                  </a:lnTo>
                  <a:close/>
                  <a:moveTo>
                    <a:pt x="1" y="25"/>
                  </a:moveTo>
                  <a:lnTo>
                    <a:pt x="0" y="25"/>
                  </a:lnTo>
                  <a:lnTo>
                    <a:pt x="0" y="24"/>
                  </a:lnTo>
                  <a:lnTo>
                    <a:pt x="1" y="24"/>
                  </a:lnTo>
                  <a:lnTo>
                    <a:pt x="1" y="25"/>
                  </a:lnTo>
                  <a:close/>
                  <a:moveTo>
                    <a:pt x="0" y="24"/>
                  </a:moveTo>
                  <a:lnTo>
                    <a:pt x="14" y="1"/>
                  </a:lnTo>
                  <a:lnTo>
                    <a:pt x="15" y="2"/>
                  </a:lnTo>
                  <a:lnTo>
                    <a:pt x="2" y="25"/>
                  </a:lnTo>
                  <a:lnTo>
                    <a:pt x="0" y="24"/>
                  </a:lnTo>
                  <a:close/>
                  <a:moveTo>
                    <a:pt x="14" y="1"/>
                  </a:moveTo>
                  <a:lnTo>
                    <a:pt x="14" y="0"/>
                  </a:lnTo>
                  <a:lnTo>
                    <a:pt x="15" y="1"/>
                  </a:lnTo>
                  <a:lnTo>
                    <a:pt x="14" y="1"/>
                  </a:lnTo>
                  <a:close/>
                  <a:moveTo>
                    <a:pt x="15" y="1"/>
                  </a:moveTo>
                  <a:lnTo>
                    <a:pt x="28" y="24"/>
                  </a:lnTo>
                  <a:lnTo>
                    <a:pt x="27" y="25"/>
                  </a:lnTo>
                  <a:lnTo>
                    <a:pt x="14" y="2"/>
                  </a:lnTo>
                  <a:lnTo>
                    <a:pt x="15" y="1"/>
                  </a:lnTo>
                  <a:close/>
                  <a:moveTo>
                    <a:pt x="28" y="24"/>
                  </a:moveTo>
                  <a:lnTo>
                    <a:pt x="29" y="25"/>
                  </a:lnTo>
                  <a:lnTo>
                    <a:pt x="27" y="25"/>
                  </a:lnTo>
                  <a:lnTo>
                    <a:pt x="27" y="24"/>
                  </a:lnTo>
                  <a:lnTo>
                    <a:pt x="28" y="24"/>
                  </a:lnTo>
                  <a:close/>
                </a:path>
              </a:pathLst>
            </a:custGeom>
            <a:solidFill>
              <a:srgbClr val="340D71"/>
            </a:solidFill>
            <a:ln w="9525">
              <a:solidFill>
                <a:srgbClr val="004D9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60" name="Freeform 53"/>
            <p:cNvSpPr>
              <a:spLocks noEditPoints="1"/>
            </p:cNvSpPr>
            <p:nvPr/>
          </p:nvSpPr>
          <p:spPr bwMode="auto">
            <a:xfrm>
              <a:off x="5953125" y="2871788"/>
              <a:ext cx="174625" cy="144463"/>
            </a:xfrm>
            <a:custGeom>
              <a:avLst/>
              <a:gdLst>
                <a:gd name="T0" fmla="*/ 2147483647 w 29"/>
                <a:gd name="T1" fmla="*/ 2147483647 h 24"/>
                <a:gd name="T2" fmla="*/ 2147483647 w 29"/>
                <a:gd name="T3" fmla="*/ 2147483647 h 24"/>
                <a:gd name="T4" fmla="*/ 0 w 29"/>
                <a:gd name="T5" fmla="*/ 2147483647 h 24"/>
                <a:gd name="T6" fmla="*/ 2147483647 w 29"/>
                <a:gd name="T7" fmla="*/ 2147483647 h 24"/>
                <a:gd name="T8" fmla="*/ 2147483647 w 29"/>
                <a:gd name="T9" fmla="*/ 2147483647 h 24"/>
                <a:gd name="T10" fmla="*/ 2147483647 w 29"/>
                <a:gd name="T11" fmla="*/ 2147483647 h 24"/>
                <a:gd name="T12" fmla="*/ 0 w 29"/>
                <a:gd name="T13" fmla="*/ 2147483647 h 24"/>
                <a:gd name="T14" fmla="*/ 0 w 29"/>
                <a:gd name="T15" fmla="*/ 2147483647 h 24"/>
                <a:gd name="T16" fmla="*/ 2147483647 w 29"/>
                <a:gd name="T17" fmla="*/ 2147483647 h 24"/>
                <a:gd name="T18" fmla="*/ 2147483647 w 29"/>
                <a:gd name="T19" fmla="*/ 2147483647 h 24"/>
                <a:gd name="T20" fmla="*/ 2147483647 w 29"/>
                <a:gd name="T21" fmla="*/ 2147483647 h 24"/>
                <a:gd name="T22" fmla="*/ 2147483647 w 29"/>
                <a:gd name="T23" fmla="*/ 2147483647 h 24"/>
                <a:gd name="T24" fmla="*/ 2147483647 w 29"/>
                <a:gd name="T25" fmla="*/ 2147483647 h 24"/>
                <a:gd name="T26" fmla="*/ 2147483647 w 29"/>
                <a:gd name="T27" fmla="*/ 2147483647 h 24"/>
                <a:gd name="T28" fmla="*/ 2147483647 w 29"/>
                <a:gd name="T29" fmla="*/ 2147483647 h 24"/>
                <a:gd name="T30" fmla="*/ 2147483647 w 29"/>
                <a:gd name="T31" fmla="*/ 2147483647 h 24"/>
                <a:gd name="T32" fmla="*/ 2147483647 w 29"/>
                <a:gd name="T33" fmla="*/ 2147483647 h 24"/>
                <a:gd name="T34" fmla="*/ 2147483647 w 29"/>
                <a:gd name="T35" fmla="*/ 2147483647 h 24"/>
                <a:gd name="T36" fmla="*/ 2147483647 w 29"/>
                <a:gd name="T37" fmla="*/ 2147483647 h 24"/>
                <a:gd name="T38" fmla="*/ 2147483647 w 29"/>
                <a:gd name="T39" fmla="*/ 2147483647 h 24"/>
                <a:gd name="T40" fmla="*/ 2147483647 w 29"/>
                <a:gd name="T41" fmla="*/ 2147483647 h 24"/>
                <a:gd name="T42" fmla="*/ 2147483647 w 29"/>
                <a:gd name="T43" fmla="*/ 2147483647 h 24"/>
                <a:gd name="T44" fmla="*/ 2147483647 w 29"/>
                <a:gd name="T45" fmla="*/ 2147483647 h 24"/>
                <a:gd name="T46" fmla="*/ 2147483647 w 29"/>
                <a:gd name="T47" fmla="*/ 2147483647 h 24"/>
                <a:gd name="T48" fmla="*/ 2147483647 w 29"/>
                <a:gd name="T49" fmla="*/ 2147483647 h 24"/>
                <a:gd name="T50" fmla="*/ 2147483647 w 29"/>
                <a:gd name="T51" fmla="*/ 0 h 24"/>
                <a:gd name="T52" fmla="*/ 2147483647 w 29"/>
                <a:gd name="T53" fmla="*/ 2147483647 h 24"/>
                <a:gd name="T54" fmla="*/ 2147483647 w 29"/>
                <a:gd name="T55" fmla="*/ 2147483647 h 2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29"/>
                <a:gd name="T85" fmla="*/ 0 h 24"/>
                <a:gd name="T86" fmla="*/ 29 w 29"/>
                <a:gd name="T87" fmla="*/ 24 h 24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29" h="24">
                  <a:moveTo>
                    <a:pt x="15" y="1"/>
                  </a:moveTo>
                  <a:lnTo>
                    <a:pt x="2" y="24"/>
                  </a:lnTo>
                  <a:lnTo>
                    <a:pt x="0" y="23"/>
                  </a:lnTo>
                  <a:lnTo>
                    <a:pt x="14" y="1"/>
                  </a:lnTo>
                  <a:lnTo>
                    <a:pt x="15" y="1"/>
                  </a:lnTo>
                  <a:close/>
                  <a:moveTo>
                    <a:pt x="1" y="24"/>
                  </a:moveTo>
                  <a:lnTo>
                    <a:pt x="0" y="24"/>
                  </a:lnTo>
                  <a:lnTo>
                    <a:pt x="0" y="23"/>
                  </a:lnTo>
                  <a:lnTo>
                    <a:pt x="1" y="24"/>
                  </a:lnTo>
                  <a:close/>
                  <a:moveTo>
                    <a:pt x="1" y="23"/>
                  </a:moveTo>
                  <a:lnTo>
                    <a:pt x="27" y="23"/>
                  </a:lnTo>
                  <a:lnTo>
                    <a:pt x="27" y="24"/>
                  </a:lnTo>
                  <a:lnTo>
                    <a:pt x="1" y="24"/>
                  </a:lnTo>
                  <a:lnTo>
                    <a:pt x="1" y="23"/>
                  </a:lnTo>
                  <a:close/>
                  <a:moveTo>
                    <a:pt x="28" y="23"/>
                  </a:moveTo>
                  <a:lnTo>
                    <a:pt x="29" y="24"/>
                  </a:lnTo>
                  <a:lnTo>
                    <a:pt x="27" y="24"/>
                  </a:lnTo>
                  <a:lnTo>
                    <a:pt x="28" y="23"/>
                  </a:lnTo>
                  <a:close/>
                  <a:moveTo>
                    <a:pt x="27" y="24"/>
                  </a:moveTo>
                  <a:lnTo>
                    <a:pt x="14" y="1"/>
                  </a:lnTo>
                  <a:lnTo>
                    <a:pt x="15" y="1"/>
                  </a:lnTo>
                  <a:lnTo>
                    <a:pt x="28" y="23"/>
                  </a:lnTo>
                  <a:lnTo>
                    <a:pt x="27" y="24"/>
                  </a:lnTo>
                  <a:close/>
                  <a:moveTo>
                    <a:pt x="14" y="1"/>
                  </a:moveTo>
                  <a:lnTo>
                    <a:pt x="14" y="0"/>
                  </a:lnTo>
                  <a:lnTo>
                    <a:pt x="15" y="1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340D71"/>
            </a:solidFill>
            <a:ln w="9525">
              <a:solidFill>
                <a:srgbClr val="004D9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61" name="Freeform 54"/>
            <p:cNvSpPr>
              <a:spLocks noEditPoints="1"/>
            </p:cNvSpPr>
            <p:nvPr/>
          </p:nvSpPr>
          <p:spPr bwMode="auto">
            <a:xfrm>
              <a:off x="6278563" y="2871788"/>
              <a:ext cx="168275" cy="150813"/>
            </a:xfrm>
            <a:custGeom>
              <a:avLst/>
              <a:gdLst>
                <a:gd name="T0" fmla="*/ 0 w 28"/>
                <a:gd name="T1" fmla="*/ 2147483647 h 25"/>
                <a:gd name="T2" fmla="*/ 2147483647 w 28"/>
                <a:gd name="T3" fmla="*/ 2147483647 h 25"/>
                <a:gd name="T4" fmla="*/ 2147483647 w 28"/>
                <a:gd name="T5" fmla="*/ 2147483647 h 25"/>
                <a:gd name="T6" fmla="*/ 2147483647 w 28"/>
                <a:gd name="T7" fmla="*/ 2147483647 h 25"/>
                <a:gd name="T8" fmla="*/ 0 w 28"/>
                <a:gd name="T9" fmla="*/ 2147483647 h 25"/>
                <a:gd name="T10" fmla="*/ 2147483647 w 28"/>
                <a:gd name="T11" fmla="*/ 2147483647 h 25"/>
                <a:gd name="T12" fmla="*/ 2147483647 w 28"/>
                <a:gd name="T13" fmla="*/ 0 h 25"/>
                <a:gd name="T14" fmla="*/ 2147483647 w 28"/>
                <a:gd name="T15" fmla="*/ 2147483647 h 25"/>
                <a:gd name="T16" fmla="*/ 2147483647 w 28"/>
                <a:gd name="T17" fmla="*/ 2147483647 h 25"/>
                <a:gd name="T18" fmla="*/ 2147483647 w 28"/>
                <a:gd name="T19" fmla="*/ 2147483647 h 25"/>
                <a:gd name="T20" fmla="*/ 2147483647 w 28"/>
                <a:gd name="T21" fmla="*/ 2147483647 h 25"/>
                <a:gd name="T22" fmla="*/ 2147483647 w 28"/>
                <a:gd name="T23" fmla="*/ 2147483647 h 25"/>
                <a:gd name="T24" fmla="*/ 2147483647 w 28"/>
                <a:gd name="T25" fmla="*/ 2147483647 h 25"/>
                <a:gd name="T26" fmla="*/ 2147483647 w 28"/>
                <a:gd name="T27" fmla="*/ 2147483647 h 25"/>
                <a:gd name="T28" fmla="*/ 2147483647 w 28"/>
                <a:gd name="T29" fmla="*/ 2147483647 h 25"/>
                <a:gd name="T30" fmla="*/ 2147483647 w 28"/>
                <a:gd name="T31" fmla="*/ 2147483647 h 25"/>
                <a:gd name="T32" fmla="*/ 2147483647 w 28"/>
                <a:gd name="T33" fmla="*/ 2147483647 h 25"/>
                <a:gd name="T34" fmla="*/ 2147483647 w 28"/>
                <a:gd name="T35" fmla="*/ 2147483647 h 25"/>
                <a:gd name="T36" fmla="*/ 2147483647 w 28"/>
                <a:gd name="T37" fmla="*/ 2147483647 h 25"/>
                <a:gd name="T38" fmla="*/ 2147483647 w 28"/>
                <a:gd name="T39" fmla="*/ 2147483647 h 25"/>
                <a:gd name="T40" fmla="*/ 2147483647 w 28"/>
                <a:gd name="T41" fmla="*/ 2147483647 h 25"/>
                <a:gd name="T42" fmla="*/ 2147483647 w 28"/>
                <a:gd name="T43" fmla="*/ 2147483647 h 25"/>
                <a:gd name="T44" fmla="*/ 2147483647 w 28"/>
                <a:gd name="T45" fmla="*/ 2147483647 h 25"/>
                <a:gd name="T46" fmla="*/ 2147483647 w 28"/>
                <a:gd name="T47" fmla="*/ 2147483647 h 25"/>
                <a:gd name="T48" fmla="*/ 2147483647 w 28"/>
                <a:gd name="T49" fmla="*/ 2147483647 h 25"/>
                <a:gd name="T50" fmla="*/ 2147483647 w 28"/>
                <a:gd name="T51" fmla="*/ 2147483647 h 25"/>
                <a:gd name="T52" fmla="*/ 0 w 28"/>
                <a:gd name="T53" fmla="*/ 2147483647 h 25"/>
                <a:gd name="T54" fmla="*/ 0 w 28"/>
                <a:gd name="T55" fmla="*/ 2147483647 h 25"/>
                <a:gd name="T56" fmla="*/ 2147483647 w 28"/>
                <a:gd name="T57" fmla="*/ 2147483647 h 25"/>
                <a:gd name="T58" fmla="*/ 2147483647 w 28"/>
                <a:gd name="T59" fmla="*/ 2147483647 h 2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8"/>
                <a:gd name="T91" fmla="*/ 0 h 25"/>
                <a:gd name="T92" fmla="*/ 28 w 28"/>
                <a:gd name="T93" fmla="*/ 25 h 2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8" h="25">
                  <a:moveTo>
                    <a:pt x="0" y="24"/>
                  </a:moveTo>
                  <a:lnTo>
                    <a:pt x="13" y="1"/>
                  </a:lnTo>
                  <a:lnTo>
                    <a:pt x="14" y="2"/>
                  </a:lnTo>
                  <a:lnTo>
                    <a:pt x="1" y="25"/>
                  </a:lnTo>
                  <a:lnTo>
                    <a:pt x="0" y="24"/>
                  </a:lnTo>
                  <a:close/>
                  <a:moveTo>
                    <a:pt x="13" y="1"/>
                  </a:moveTo>
                  <a:lnTo>
                    <a:pt x="14" y="0"/>
                  </a:lnTo>
                  <a:lnTo>
                    <a:pt x="14" y="1"/>
                  </a:lnTo>
                  <a:lnTo>
                    <a:pt x="13" y="1"/>
                  </a:lnTo>
                  <a:close/>
                  <a:moveTo>
                    <a:pt x="14" y="1"/>
                  </a:moveTo>
                  <a:lnTo>
                    <a:pt x="28" y="24"/>
                  </a:lnTo>
                  <a:lnTo>
                    <a:pt x="27" y="25"/>
                  </a:lnTo>
                  <a:lnTo>
                    <a:pt x="13" y="2"/>
                  </a:lnTo>
                  <a:lnTo>
                    <a:pt x="14" y="1"/>
                  </a:lnTo>
                  <a:close/>
                  <a:moveTo>
                    <a:pt x="28" y="24"/>
                  </a:moveTo>
                  <a:lnTo>
                    <a:pt x="28" y="25"/>
                  </a:lnTo>
                  <a:lnTo>
                    <a:pt x="27" y="25"/>
                  </a:lnTo>
                  <a:lnTo>
                    <a:pt x="27" y="24"/>
                  </a:lnTo>
                  <a:lnTo>
                    <a:pt x="28" y="24"/>
                  </a:lnTo>
                  <a:close/>
                  <a:moveTo>
                    <a:pt x="27" y="25"/>
                  </a:moveTo>
                  <a:lnTo>
                    <a:pt x="1" y="25"/>
                  </a:lnTo>
                  <a:lnTo>
                    <a:pt x="1" y="24"/>
                  </a:lnTo>
                  <a:lnTo>
                    <a:pt x="27" y="24"/>
                  </a:lnTo>
                  <a:lnTo>
                    <a:pt x="27" y="25"/>
                  </a:lnTo>
                  <a:close/>
                  <a:moveTo>
                    <a:pt x="1" y="25"/>
                  </a:moveTo>
                  <a:lnTo>
                    <a:pt x="0" y="25"/>
                  </a:lnTo>
                  <a:lnTo>
                    <a:pt x="0" y="24"/>
                  </a:lnTo>
                  <a:lnTo>
                    <a:pt x="1" y="24"/>
                  </a:lnTo>
                  <a:lnTo>
                    <a:pt x="1" y="25"/>
                  </a:lnTo>
                  <a:close/>
                </a:path>
              </a:pathLst>
            </a:custGeom>
            <a:solidFill>
              <a:srgbClr val="340D71"/>
            </a:solidFill>
            <a:ln w="9525">
              <a:solidFill>
                <a:srgbClr val="004D9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62" name="Freeform 55"/>
            <p:cNvSpPr>
              <a:spLocks noEditPoints="1"/>
            </p:cNvSpPr>
            <p:nvPr/>
          </p:nvSpPr>
          <p:spPr bwMode="auto">
            <a:xfrm>
              <a:off x="6194425" y="3009901"/>
              <a:ext cx="174625" cy="150813"/>
            </a:xfrm>
            <a:custGeom>
              <a:avLst/>
              <a:gdLst>
                <a:gd name="T0" fmla="*/ 2147483647 w 29"/>
                <a:gd name="T1" fmla="*/ 2147483647 h 25"/>
                <a:gd name="T2" fmla="*/ 2147483647 w 29"/>
                <a:gd name="T3" fmla="*/ 2147483647 h 25"/>
                <a:gd name="T4" fmla="*/ 2147483647 w 29"/>
                <a:gd name="T5" fmla="*/ 2147483647 h 25"/>
                <a:gd name="T6" fmla="*/ 2147483647 w 29"/>
                <a:gd name="T7" fmla="*/ 2147483647 h 25"/>
                <a:gd name="T8" fmla="*/ 2147483647 w 29"/>
                <a:gd name="T9" fmla="*/ 2147483647 h 25"/>
                <a:gd name="T10" fmla="*/ 2147483647 w 29"/>
                <a:gd name="T11" fmla="*/ 2147483647 h 25"/>
                <a:gd name="T12" fmla="*/ 0 w 29"/>
                <a:gd name="T13" fmla="*/ 2147483647 h 25"/>
                <a:gd name="T14" fmla="*/ 2147483647 w 29"/>
                <a:gd name="T15" fmla="*/ 2147483647 h 25"/>
                <a:gd name="T16" fmla="*/ 2147483647 w 29"/>
                <a:gd name="T17" fmla="*/ 2147483647 h 25"/>
                <a:gd name="T18" fmla="*/ 2147483647 w 29"/>
                <a:gd name="T19" fmla="*/ 2147483647 h 25"/>
                <a:gd name="T20" fmla="*/ 2147483647 w 29"/>
                <a:gd name="T21" fmla="*/ 2147483647 h 25"/>
                <a:gd name="T22" fmla="*/ 2147483647 w 29"/>
                <a:gd name="T23" fmla="*/ 2147483647 h 25"/>
                <a:gd name="T24" fmla="*/ 2147483647 w 29"/>
                <a:gd name="T25" fmla="*/ 2147483647 h 25"/>
                <a:gd name="T26" fmla="*/ 2147483647 w 29"/>
                <a:gd name="T27" fmla="*/ 2147483647 h 25"/>
                <a:gd name="T28" fmla="*/ 2147483647 w 29"/>
                <a:gd name="T29" fmla="*/ 2147483647 h 25"/>
                <a:gd name="T30" fmla="*/ 2147483647 w 29"/>
                <a:gd name="T31" fmla="*/ 2147483647 h 25"/>
                <a:gd name="T32" fmla="*/ 2147483647 w 29"/>
                <a:gd name="T33" fmla="*/ 2147483647 h 25"/>
                <a:gd name="T34" fmla="*/ 2147483647 w 29"/>
                <a:gd name="T35" fmla="*/ 2147483647 h 25"/>
                <a:gd name="T36" fmla="*/ 2147483647 w 29"/>
                <a:gd name="T37" fmla="*/ 2147483647 h 25"/>
                <a:gd name="T38" fmla="*/ 2147483647 w 29"/>
                <a:gd name="T39" fmla="*/ 2147483647 h 25"/>
                <a:gd name="T40" fmla="*/ 2147483647 w 29"/>
                <a:gd name="T41" fmla="*/ 2147483647 h 25"/>
                <a:gd name="T42" fmla="*/ 2147483647 w 29"/>
                <a:gd name="T43" fmla="*/ 2147483647 h 25"/>
                <a:gd name="T44" fmla="*/ 2147483647 w 29"/>
                <a:gd name="T45" fmla="*/ 2147483647 h 25"/>
                <a:gd name="T46" fmla="*/ 2147483647 w 29"/>
                <a:gd name="T47" fmla="*/ 2147483647 h 25"/>
                <a:gd name="T48" fmla="*/ 2147483647 w 29"/>
                <a:gd name="T49" fmla="*/ 2147483647 h 25"/>
                <a:gd name="T50" fmla="*/ 2147483647 w 29"/>
                <a:gd name="T51" fmla="*/ 0 h 25"/>
                <a:gd name="T52" fmla="*/ 2147483647 w 29"/>
                <a:gd name="T53" fmla="*/ 2147483647 h 25"/>
                <a:gd name="T54" fmla="*/ 2147483647 w 29"/>
                <a:gd name="T55" fmla="*/ 2147483647 h 25"/>
                <a:gd name="T56" fmla="*/ 2147483647 w 29"/>
                <a:gd name="T57" fmla="*/ 2147483647 h 2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5"/>
                <a:gd name="T89" fmla="*/ 29 w 29"/>
                <a:gd name="T90" fmla="*/ 25 h 2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5">
                  <a:moveTo>
                    <a:pt x="15" y="2"/>
                  </a:moveTo>
                  <a:lnTo>
                    <a:pt x="2" y="24"/>
                  </a:lnTo>
                  <a:lnTo>
                    <a:pt x="1" y="24"/>
                  </a:lnTo>
                  <a:lnTo>
                    <a:pt x="14" y="1"/>
                  </a:lnTo>
                  <a:lnTo>
                    <a:pt x="15" y="2"/>
                  </a:lnTo>
                  <a:close/>
                  <a:moveTo>
                    <a:pt x="1" y="25"/>
                  </a:moveTo>
                  <a:lnTo>
                    <a:pt x="0" y="25"/>
                  </a:lnTo>
                  <a:lnTo>
                    <a:pt x="1" y="24"/>
                  </a:lnTo>
                  <a:lnTo>
                    <a:pt x="1" y="25"/>
                  </a:lnTo>
                  <a:close/>
                  <a:moveTo>
                    <a:pt x="1" y="23"/>
                  </a:moveTo>
                  <a:lnTo>
                    <a:pt x="28" y="23"/>
                  </a:lnTo>
                  <a:lnTo>
                    <a:pt x="28" y="25"/>
                  </a:lnTo>
                  <a:lnTo>
                    <a:pt x="1" y="25"/>
                  </a:lnTo>
                  <a:lnTo>
                    <a:pt x="1" y="23"/>
                  </a:lnTo>
                  <a:close/>
                  <a:moveTo>
                    <a:pt x="28" y="24"/>
                  </a:moveTo>
                  <a:lnTo>
                    <a:pt x="29" y="25"/>
                  </a:lnTo>
                  <a:lnTo>
                    <a:pt x="28" y="25"/>
                  </a:lnTo>
                  <a:lnTo>
                    <a:pt x="28" y="24"/>
                  </a:lnTo>
                  <a:close/>
                  <a:moveTo>
                    <a:pt x="27" y="24"/>
                  </a:moveTo>
                  <a:lnTo>
                    <a:pt x="14" y="2"/>
                  </a:lnTo>
                  <a:lnTo>
                    <a:pt x="15" y="1"/>
                  </a:lnTo>
                  <a:lnTo>
                    <a:pt x="28" y="24"/>
                  </a:lnTo>
                  <a:lnTo>
                    <a:pt x="27" y="24"/>
                  </a:lnTo>
                  <a:close/>
                  <a:moveTo>
                    <a:pt x="14" y="1"/>
                  </a:moveTo>
                  <a:lnTo>
                    <a:pt x="15" y="0"/>
                  </a:lnTo>
                  <a:lnTo>
                    <a:pt x="15" y="1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340D71"/>
            </a:solidFill>
            <a:ln w="9525">
              <a:solidFill>
                <a:srgbClr val="004D9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63" name="Freeform 56"/>
            <p:cNvSpPr>
              <a:spLocks noEditPoints="1"/>
            </p:cNvSpPr>
            <p:nvPr/>
          </p:nvSpPr>
          <p:spPr bwMode="auto">
            <a:xfrm>
              <a:off x="6350000" y="3009901"/>
              <a:ext cx="174625" cy="150813"/>
            </a:xfrm>
            <a:custGeom>
              <a:avLst/>
              <a:gdLst>
                <a:gd name="T0" fmla="*/ 2147483647 w 29"/>
                <a:gd name="T1" fmla="*/ 2147483647 h 25"/>
                <a:gd name="T2" fmla="*/ 2147483647 w 29"/>
                <a:gd name="T3" fmla="*/ 2147483647 h 25"/>
                <a:gd name="T4" fmla="*/ 2147483647 w 29"/>
                <a:gd name="T5" fmla="*/ 2147483647 h 25"/>
                <a:gd name="T6" fmla="*/ 2147483647 w 29"/>
                <a:gd name="T7" fmla="*/ 2147483647 h 25"/>
                <a:gd name="T8" fmla="*/ 2147483647 w 29"/>
                <a:gd name="T9" fmla="*/ 2147483647 h 25"/>
                <a:gd name="T10" fmla="*/ 2147483647 w 29"/>
                <a:gd name="T11" fmla="*/ 2147483647 h 25"/>
                <a:gd name="T12" fmla="*/ 0 w 29"/>
                <a:gd name="T13" fmla="*/ 2147483647 h 25"/>
                <a:gd name="T14" fmla="*/ 2147483647 w 29"/>
                <a:gd name="T15" fmla="*/ 2147483647 h 25"/>
                <a:gd name="T16" fmla="*/ 2147483647 w 29"/>
                <a:gd name="T17" fmla="*/ 2147483647 h 25"/>
                <a:gd name="T18" fmla="*/ 2147483647 w 29"/>
                <a:gd name="T19" fmla="*/ 2147483647 h 25"/>
                <a:gd name="T20" fmla="*/ 2147483647 w 29"/>
                <a:gd name="T21" fmla="*/ 2147483647 h 25"/>
                <a:gd name="T22" fmla="*/ 2147483647 w 29"/>
                <a:gd name="T23" fmla="*/ 2147483647 h 25"/>
                <a:gd name="T24" fmla="*/ 2147483647 w 29"/>
                <a:gd name="T25" fmla="*/ 2147483647 h 25"/>
                <a:gd name="T26" fmla="*/ 2147483647 w 29"/>
                <a:gd name="T27" fmla="*/ 2147483647 h 25"/>
                <a:gd name="T28" fmla="*/ 2147483647 w 29"/>
                <a:gd name="T29" fmla="*/ 2147483647 h 25"/>
                <a:gd name="T30" fmla="*/ 2147483647 w 29"/>
                <a:gd name="T31" fmla="*/ 2147483647 h 25"/>
                <a:gd name="T32" fmla="*/ 2147483647 w 29"/>
                <a:gd name="T33" fmla="*/ 0 h 25"/>
                <a:gd name="T34" fmla="*/ 2147483647 w 29"/>
                <a:gd name="T35" fmla="*/ 2147483647 h 25"/>
                <a:gd name="T36" fmla="*/ 2147483647 w 29"/>
                <a:gd name="T37" fmla="*/ 2147483647 h 25"/>
                <a:gd name="T38" fmla="*/ 2147483647 w 29"/>
                <a:gd name="T39" fmla="*/ 2147483647 h 25"/>
                <a:gd name="T40" fmla="*/ 2147483647 w 29"/>
                <a:gd name="T41" fmla="*/ 2147483647 h 25"/>
                <a:gd name="T42" fmla="*/ 2147483647 w 29"/>
                <a:gd name="T43" fmla="*/ 2147483647 h 25"/>
                <a:gd name="T44" fmla="*/ 2147483647 w 29"/>
                <a:gd name="T45" fmla="*/ 2147483647 h 25"/>
                <a:gd name="T46" fmla="*/ 2147483647 w 29"/>
                <a:gd name="T47" fmla="*/ 2147483647 h 25"/>
                <a:gd name="T48" fmla="*/ 2147483647 w 29"/>
                <a:gd name="T49" fmla="*/ 2147483647 h 25"/>
                <a:gd name="T50" fmla="*/ 2147483647 w 29"/>
                <a:gd name="T51" fmla="*/ 2147483647 h 25"/>
                <a:gd name="T52" fmla="*/ 2147483647 w 29"/>
                <a:gd name="T53" fmla="*/ 2147483647 h 25"/>
                <a:gd name="T54" fmla="*/ 2147483647 w 29"/>
                <a:gd name="T55" fmla="*/ 2147483647 h 25"/>
                <a:gd name="T56" fmla="*/ 2147483647 w 29"/>
                <a:gd name="T57" fmla="*/ 2147483647 h 25"/>
                <a:gd name="T58" fmla="*/ 2147483647 w 29"/>
                <a:gd name="T59" fmla="*/ 2147483647 h 2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9"/>
                <a:gd name="T91" fmla="*/ 0 h 25"/>
                <a:gd name="T92" fmla="*/ 29 w 29"/>
                <a:gd name="T93" fmla="*/ 25 h 2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9" h="25">
                  <a:moveTo>
                    <a:pt x="28" y="25"/>
                  </a:moveTo>
                  <a:lnTo>
                    <a:pt x="2" y="25"/>
                  </a:lnTo>
                  <a:lnTo>
                    <a:pt x="2" y="24"/>
                  </a:lnTo>
                  <a:lnTo>
                    <a:pt x="28" y="24"/>
                  </a:lnTo>
                  <a:lnTo>
                    <a:pt x="28" y="25"/>
                  </a:lnTo>
                  <a:close/>
                  <a:moveTo>
                    <a:pt x="2" y="25"/>
                  </a:moveTo>
                  <a:lnTo>
                    <a:pt x="0" y="25"/>
                  </a:lnTo>
                  <a:lnTo>
                    <a:pt x="1" y="24"/>
                  </a:lnTo>
                  <a:lnTo>
                    <a:pt x="2" y="24"/>
                  </a:lnTo>
                  <a:lnTo>
                    <a:pt x="2" y="25"/>
                  </a:lnTo>
                  <a:close/>
                  <a:moveTo>
                    <a:pt x="1" y="24"/>
                  </a:moveTo>
                  <a:lnTo>
                    <a:pt x="14" y="1"/>
                  </a:lnTo>
                  <a:lnTo>
                    <a:pt x="15" y="2"/>
                  </a:lnTo>
                  <a:lnTo>
                    <a:pt x="2" y="25"/>
                  </a:lnTo>
                  <a:lnTo>
                    <a:pt x="1" y="24"/>
                  </a:lnTo>
                  <a:close/>
                  <a:moveTo>
                    <a:pt x="14" y="1"/>
                  </a:moveTo>
                  <a:lnTo>
                    <a:pt x="15" y="0"/>
                  </a:lnTo>
                  <a:lnTo>
                    <a:pt x="15" y="1"/>
                  </a:lnTo>
                  <a:lnTo>
                    <a:pt x="14" y="1"/>
                  </a:lnTo>
                  <a:close/>
                  <a:moveTo>
                    <a:pt x="15" y="1"/>
                  </a:moveTo>
                  <a:lnTo>
                    <a:pt x="29" y="24"/>
                  </a:lnTo>
                  <a:lnTo>
                    <a:pt x="27" y="25"/>
                  </a:lnTo>
                  <a:lnTo>
                    <a:pt x="14" y="2"/>
                  </a:lnTo>
                  <a:lnTo>
                    <a:pt x="15" y="1"/>
                  </a:lnTo>
                  <a:close/>
                  <a:moveTo>
                    <a:pt x="29" y="24"/>
                  </a:moveTo>
                  <a:lnTo>
                    <a:pt x="29" y="25"/>
                  </a:lnTo>
                  <a:lnTo>
                    <a:pt x="28" y="25"/>
                  </a:lnTo>
                  <a:lnTo>
                    <a:pt x="28" y="24"/>
                  </a:lnTo>
                  <a:lnTo>
                    <a:pt x="29" y="24"/>
                  </a:lnTo>
                  <a:close/>
                </a:path>
              </a:pathLst>
            </a:custGeom>
            <a:solidFill>
              <a:srgbClr val="340D71"/>
            </a:solidFill>
            <a:ln w="9525">
              <a:solidFill>
                <a:srgbClr val="004D9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64" name="Freeform 57"/>
            <p:cNvSpPr>
              <a:spLocks noEditPoints="1"/>
            </p:cNvSpPr>
            <p:nvPr/>
          </p:nvSpPr>
          <p:spPr bwMode="auto">
            <a:xfrm>
              <a:off x="6037263" y="3287713"/>
              <a:ext cx="174625" cy="150813"/>
            </a:xfrm>
            <a:custGeom>
              <a:avLst/>
              <a:gdLst>
                <a:gd name="T0" fmla="*/ 2147483647 w 29"/>
                <a:gd name="T1" fmla="*/ 2147483647 h 25"/>
                <a:gd name="T2" fmla="*/ 2147483647 w 29"/>
                <a:gd name="T3" fmla="*/ 2147483647 h 25"/>
                <a:gd name="T4" fmla="*/ 0 w 29"/>
                <a:gd name="T5" fmla="*/ 2147483647 h 25"/>
                <a:gd name="T6" fmla="*/ 2147483647 w 29"/>
                <a:gd name="T7" fmla="*/ 2147483647 h 25"/>
                <a:gd name="T8" fmla="*/ 2147483647 w 29"/>
                <a:gd name="T9" fmla="*/ 2147483647 h 25"/>
                <a:gd name="T10" fmla="*/ 2147483647 w 29"/>
                <a:gd name="T11" fmla="*/ 2147483647 h 25"/>
                <a:gd name="T12" fmla="*/ 0 w 29"/>
                <a:gd name="T13" fmla="*/ 2147483647 h 25"/>
                <a:gd name="T14" fmla="*/ 0 w 29"/>
                <a:gd name="T15" fmla="*/ 2147483647 h 25"/>
                <a:gd name="T16" fmla="*/ 2147483647 w 29"/>
                <a:gd name="T17" fmla="*/ 2147483647 h 25"/>
                <a:gd name="T18" fmla="*/ 2147483647 w 29"/>
                <a:gd name="T19" fmla="*/ 2147483647 h 25"/>
                <a:gd name="T20" fmla="*/ 2147483647 w 29"/>
                <a:gd name="T21" fmla="*/ 2147483647 h 25"/>
                <a:gd name="T22" fmla="*/ 2147483647 w 29"/>
                <a:gd name="T23" fmla="*/ 2147483647 h 25"/>
                <a:gd name="T24" fmla="*/ 2147483647 w 29"/>
                <a:gd name="T25" fmla="*/ 2147483647 h 25"/>
                <a:gd name="T26" fmla="*/ 2147483647 w 29"/>
                <a:gd name="T27" fmla="*/ 2147483647 h 25"/>
                <a:gd name="T28" fmla="*/ 2147483647 w 29"/>
                <a:gd name="T29" fmla="*/ 2147483647 h 25"/>
                <a:gd name="T30" fmla="*/ 2147483647 w 29"/>
                <a:gd name="T31" fmla="*/ 2147483647 h 25"/>
                <a:gd name="T32" fmla="*/ 2147483647 w 29"/>
                <a:gd name="T33" fmla="*/ 2147483647 h 25"/>
                <a:gd name="T34" fmla="*/ 2147483647 w 29"/>
                <a:gd name="T35" fmla="*/ 2147483647 h 25"/>
                <a:gd name="T36" fmla="*/ 2147483647 w 29"/>
                <a:gd name="T37" fmla="*/ 2147483647 h 25"/>
                <a:gd name="T38" fmla="*/ 2147483647 w 29"/>
                <a:gd name="T39" fmla="*/ 2147483647 h 25"/>
                <a:gd name="T40" fmla="*/ 2147483647 w 29"/>
                <a:gd name="T41" fmla="*/ 2147483647 h 25"/>
                <a:gd name="T42" fmla="*/ 2147483647 w 29"/>
                <a:gd name="T43" fmla="*/ 2147483647 h 25"/>
                <a:gd name="T44" fmla="*/ 2147483647 w 29"/>
                <a:gd name="T45" fmla="*/ 2147483647 h 25"/>
                <a:gd name="T46" fmla="*/ 2147483647 w 29"/>
                <a:gd name="T47" fmla="*/ 2147483647 h 25"/>
                <a:gd name="T48" fmla="*/ 2147483647 w 29"/>
                <a:gd name="T49" fmla="*/ 2147483647 h 25"/>
                <a:gd name="T50" fmla="*/ 2147483647 w 29"/>
                <a:gd name="T51" fmla="*/ 2147483647 h 25"/>
                <a:gd name="T52" fmla="*/ 2147483647 w 29"/>
                <a:gd name="T53" fmla="*/ 0 h 25"/>
                <a:gd name="T54" fmla="*/ 2147483647 w 29"/>
                <a:gd name="T55" fmla="*/ 2147483647 h 25"/>
                <a:gd name="T56" fmla="*/ 2147483647 w 29"/>
                <a:gd name="T57" fmla="*/ 2147483647 h 2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5"/>
                <a:gd name="T89" fmla="*/ 29 w 29"/>
                <a:gd name="T90" fmla="*/ 25 h 2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5">
                  <a:moveTo>
                    <a:pt x="15" y="1"/>
                  </a:moveTo>
                  <a:lnTo>
                    <a:pt x="2" y="24"/>
                  </a:lnTo>
                  <a:lnTo>
                    <a:pt x="0" y="24"/>
                  </a:lnTo>
                  <a:lnTo>
                    <a:pt x="14" y="1"/>
                  </a:lnTo>
                  <a:lnTo>
                    <a:pt x="15" y="1"/>
                  </a:lnTo>
                  <a:close/>
                  <a:moveTo>
                    <a:pt x="1" y="25"/>
                  </a:moveTo>
                  <a:lnTo>
                    <a:pt x="0" y="25"/>
                  </a:lnTo>
                  <a:lnTo>
                    <a:pt x="0" y="24"/>
                  </a:lnTo>
                  <a:lnTo>
                    <a:pt x="1" y="24"/>
                  </a:lnTo>
                  <a:lnTo>
                    <a:pt x="1" y="25"/>
                  </a:lnTo>
                  <a:close/>
                  <a:moveTo>
                    <a:pt x="1" y="23"/>
                  </a:moveTo>
                  <a:lnTo>
                    <a:pt x="27" y="23"/>
                  </a:lnTo>
                  <a:lnTo>
                    <a:pt x="27" y="25"/>
                  </a:lnTo>
                  <a:lnTo>
                    <a:pt x="1" y="25"/>
                  </a:lnTo>
                  <a:lnTo>
                    <a:pt x="1" y="23"/>
                  </a:lnTo>
                  <a:close/>
                  <a:moveTo>
                    <a:pt x="28" y="24"/>
                  </a:moveTo>
                  <a:lnTo>
                    <a:pt x="29" y="25"/>
                  </a:lnTo>
                  <a:lnTo>
                    <a:pt x="27" y="25"/>
                  </a:lnTo>
                  <a:lnTo>
                    <a:pt x="27" y="24"/>
                  </a:lnTo>
                  <a:lnTo>
                    <a:pt x="28" y="24"/>
                  </a:lnTo>
                  <a:close/>
                  <a:moveTo>
                    <a:pt x="27" y="24"/>
                  </a:moveTo>
                  <a:lnTo>
                    <a:pt x="14" y="1"/>
                  </a:lnTo>
                  <a:lnTo>
                    <a:pt x="15" y="1"/>
                  </a:lnTo>
                  <a:lnTo>
                    <a:pt x="28" y="24"/>
                  </a:lnTo>
                  <a:lnTo>
                    <a:pt x="27" y="24"/>
                  </a:lnTo>
                  <a:close/>
                  <a:moveTo>
                    <a:pt x="14" y="1"/>
                  </a:moveTo>
                  <a:lnTo>
                    <a:pt x="14" y="0"/>
                  </a:lnTo>
                  <a:lnTo>
                    <a:pt x="15" y="1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340D71"/>
            </a:solidFill>
            <a:ln w="9525">
              <a:solidFill>
                <a:srgbClr val="004D9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65" name="Freeform 58"/>
            <p:cNvSpPr>
              <a:spLocks noEditPoints="1"/>
            </p:cNvSpPr>
            <p:nvPr/>
          </p:nvSpPr>
          <p:spPr bwMode="auto">
            <a:xfrm>
              <a:off x="6116638" y="3148013"/>
              <a:ext cx="173038" cy="150813"/>
            </a:xfrm>
            <a:custGeom>
              <a:avLst/>
              <a:gdLst>
                <a:gd name="T0" fmla="*/ 2147483647 w 29"/>
                <a:gd name="T1" fmla="*/ 2147483647 h 25"/>
                <a:gd name="T2" fmla="*/ 2147483647 w 29"/>
                <a:gd name="T3" fmla="*/ 2147483647 h 25"/>
                <a:gd name="T4" fmla="*/ 2147483647 w 29"/>
                <a:gd name="T5" fmla="*/ 2147483647 h 25"/>
                <a:gd name="T6" fmla="*/ 2147483647 w 29"/>
                <a:gd name="T7" fmla="*/ 2147483647 h 25"/>
                <a:gd name="T8" fmla="*/ 2147483647 w 29"/>
                <a:gd name="T9" fmla="*/ 2147483647 h 25"/>
                <a:gd name="T10" fmla="*/ 2147483647 w 29"/>
                <a:gd name="T11" fmla="*/ 2147483647 h 25"/>
                <a:gd name="T12" fmla="*/ 2147483647 w 29"/>
                <a:gd name="T13" fmla="*/ 0 h 25"/>
                <a:gd name="T14" fmla="*/ 2147483647 w 29"/>
                <a:gd name="T15" fmla="*/ 2147483647 h 25"/>
                <a:gd name="T16" fmla="*/ 2147483647 w 29"/>
                <a:gd name="T17" fmla="*/ 2147483647 h 25"/>
                <a:gd name="T18" fmla="*/ 2147483647 w 29"/>
                <a:gd name="T19" fmla="*/ 2147483647 h 25"/>
                <a:gd name="T20" fmla="*/ 2147483647 w 29"/>
                <a:gd name="T21" fmla="*/ 2147483647 h 25"/>
                <a:gd name="T22" fmla="*/ 2147483647 w 29"/>
                <a:gd name="T23" fmla="*/ 2147483647 h 25"/>
                <a:gd name="T24" fmla="*/ 2147483647 w 29"/>
                <a:gd name="T25" fmla="*/ 2147483647 h 25"/>
                <a:gd name="T26" fmla="*/ 2147483647 w 29"/>
                <a:gd name="T27" fmla="*/ 2147483647 h 25"/>
                <a:gd name="T28" fmla="*/ 2147483647 w 29"/>
                <a:gd name="T29" fmla="*/ 2147483647 h 25"/>
                <a:gd name="T30" fmla="*/ 2147483647 w 29"/>
                <a:gd name="T31" fmla="*/ 2147483647 h 25"/>
                <a:gd name="T32" fmla="*/ 2147483647 w 29"/>
                <a:gd name="T33" fmla="*/ 2147483647 h 25"/>
                <a:gd name="T34" fmla="*/ 2147483647 w 29"/>
                <a:gd name="T35" fmla="*/ 2147483647 h 25"/>
                <a:gd name="T36" fmla="*/ 2147483647 w 29"/>
                <a:gd name="T37" fmla="*/ 2147483647 h 25"/>
                <a:gd name="T38" fmla="*/ 2147483647 w 29"/>
                <a:gd name="T39" fmla="*/ 2147483647 h 25"/>
                <a:gd name="T40" fmla="*/ 2147483647 w 29"/>
                <a:gd name="T41" fmla="*/ 2147483647 h 25"/>
                <a:gd name="T42" fmla="*/ 2147483647 w 29"/>
                <a:gd name="T43" fmla="*/ 2147483647 h 25"/>
                <a:gd name="T44" fmla="*/ 2147483647 w 29"/>
                <a:gd name="T45" fmla="*/ 2147483647 h 25"/>
                <a:gd name="T46" fmla="*/ 2147483647 w 29"/>
                <a:gd name="T47" fmla="*/ 2147483647 h 25"/>
                <a:gd name="T48" fmla="*/ 0 w 29"/>
                <a:gd name="T49" fmla="*/ 2147483647 h 25"/>
                <a:gd name="T50" fmla="*/ 2147483647 w 29"/>
                <a:gd name="T51" fmla="*/ 2147483647 h 25"/>
                <a:gd name="T52" fmla="*/ 2147483647 w 29"/>
                <a:gd name="T53" fmla="*/ 2147483647 h 25"/>
                <a:gd name="T54" fmla="*/ 2147483647 w 29"/>
                <a:gd name="T55" fmla="*/ 2147483647 h 25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29"/>
                <a:gd name="T85" fmla="*/ 0 h 25"/>
                <a:gd name="T86" fmla="*/ 29 w 29"/>
                <a:gd name="T87" fmla="*/ 25 h 25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29" h="25">
                  <a:moveTo>
                    <a:pt x="1" y="24"/>
                  </a:moveTo>
                  <a:lnTo>
                    <a:pt x="14" y="1"/>
                  </a:lnTo>
                  <a:lnTo>
                    <a:pt x="15" y="1"/>
                  </a:lnTo>
                  <a:lnTo>
                    <a:pt x="2" y="24"/>
                  </a:lnTo>
                  <a:lnTo>
                    <a:pt x="1" y="24"/>
                  </a:lnTo>
                  <a:close/>
                  <a:moveTo>
                    <a:pt x="14" y="1"/>
                  </a:moveTo>
                  <a:lnTo>
                    <a:pt x="14" y="0"/>
                  </a:lnTo>
                  <a:lnTo>
                    <a:pt x="15" y="1"/>
                  </a:lnTo>
                  <a:lnTo>
                    <a:pt x="14" y="1"/>
                  </a:lnTo>
                  <a:close/>
                  <a:moveTo>
                    <a:pt x="15" y="1"/>
                  </a:moveTo>
                  <a:lnTo>
                    <a:pt x="28" y="24"/>
                  </a:lnTo>
                  <a:lnTo>
                    <a:pt x="27" y="24"/>
                  </a:lnTo>
                  <a:lnTo>
                    <a:pt x="14" y="1"/>
                  </a:lnTo>
                  <a:lnTo>
                    <a:pt x="15" y="1"/>
                  </a:lnTo>
                  <a:close/>
                  <a:moveTo>
                    <a:pt x="28" y="24"/>
                  </a:moveTo>
                  <a:lnTo>
                    <a:pt x="29" y="25"/>
                  </a:lnTo>
                  <a:lnTo>
                    <a:pt x="28" y="25"/>
                  </a:lnTo>
                  <a:lnTo>
                    <a:pt x="28" y="24"/>
                  </a:lnTo>
                  <a:close/>
                  <a:moveTo>
                    <a:pt x="28" y="25"/>
                  </a:moveTo>
                  <a:lnTo>
                    <a:pt x="1" y="25"/>
                  </a:lnTo>
                  <a:lnTo>
                    <a:pt x="1" y="23"/>
                  </a:lnTo>
                  <a:lnTo>
                    <a:pt x="28" y="23"/>
                  </a:lnTo>
                  <a:lnTo>
                    <a:pt x="28" y="25"/>
                  </a:lnTo>
                  <a:close/>
                  <a:moveTo>
                    <a:pt x="1" y="25"/>
                  </a:moveTo>
                  <a:lnTo>
                    <a:pt x="0" y="25"/>
                  </a:lnTo>
                  <a:lnTo>
                    <a:pt x="1" y="24"/>
                  </a:lnTo>
                  <a:lnTo>
                    <a:pt x="1" y="25"/>
                  </a:lnTo>
                  <a:close/>
                </a:path>
              </a:pathLst>
            </a:custGeom>
            <a:solidFill>
              <a:srgbClr val="340D71"/>
            </a:solidFill>
            <a:ln w="9525">
              <a:solidFill>
                <a:srgbClr val="004D9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66" name="Freeform 59"/>
            <p:cNvSpPr>
              <a:spLocks noEditPoints="1"/>
            </p:cNvSpPr>
            <p:nvPr/>
          </p:nvSpPr>
          <p:spPr bwMode="auto">
            <a:xfrm>
              <a:off x="6194425" y="3281363"/>
              <a:ext cx="174625" cy="150813"/>
            </a:xfrm>
            <a:custGeom>
              <a:avLst/>
              <a:gdLst>
                <a:gd name="T0" fmla="*/ 2147483647 w 29"/>
                <a:gd name="T1" fmla="*/ 2147483647 h 25"/>
                <a:gd name="T2" fmla="*/ 2147483647 w 29"/>
                <a:gd name="T3" fmla="*/ 2147483647 h 25"/>
                <a:gd name="T4" fmla="*/ 2147483647 w 29"/>
                <a:gd name="T5" fmla="*/ 2147483647 h 25"/>
                <a:gd name="T6" fmla="*/ 2147483647 w 29"/>
                <a:gd name="T7" fmla="*/ 2147483647 h 25"/>
                <a:gd name="T8" fmla="*/ 2147483647 w 29"/>
                <a:gd name="T9" fmla="*/ 2147483647 h 25"/>
                <a:gd name="T10" fmla="*/ 2147483647 w 29"/>
                <a:gd name="T11" fmla="*/ 2147483647 h 25"/>
                <a:gd name="T12" fmla="*/ 2147483647 w 29"/>
                <a:gd name="T13" fmla="*/ 0 h 25"/>
                <a:gd name="T14" fmla="*/ 2147483647 w 29"/>
                <a:gd name="T15" fmla="*/ 2147483647 h 25"/>
                <a:gd name="T16" fmla="*/ 2147483647 w 29"/>
                <a:gd name="T17" fmla="*/ 2147483647 h 25"/>
                <a:gd name="T18" fmla="*/ 2147483647 w 29"/>
                <a:gd name="T19" fmla="*/ 2147483647 h 25"/>
                <a:gd name="T20" fmla="*/ 2147483647 w 29"/>
                <a:gd name="T21" fmla="*/ 2147483647 h 25"/>
                <a:gd name="T22" fmla="*/ 2147483647 w 29"/>
                <a:gd name="T23" fmla="*/ 2147483647 h 25"/>
                <a:gd name="T24" fmla="*/ 2147483647 w 29"/>
                <a:gd name="T25" fmla="*/ 2147483647 h 25"/>
                <a:gd name="T26" fmla="*/ 2147483647 w 29"/>
                <a:gd name="T27" fmla="*/ 2147483647 h 25"/>
                <a:gd name="T28" fmla="*/ 2147483647 w 29"/>
                <a:gd name="T29" fmla="*/ 2147483647 h 25"/>
                <a:gd name="T30" fmla="*/ 2147483647 w 29"/>
                <a:gd name="T31" fmla="*/ 2147483647 h 25"/>
                <a:gd name="T32" fmla="*/ 0 w 29"/>
                <a:gd name="T33" fmla="*/ 2147483647 h 25"/>
                <a:gd name="T34" fmla="*/ 2147483647 w 29"/>
                <a:gd name="T35" fmla="*/ 2147483647 h 25"/>
                <a:gd name="T36" fmla="*/ 2147483647 w 29"/>
                <a:gd name="T37" fmla="*/ 2147483647 h 25"/>
                <a:gd name="T38" fmla="*/ 2147483647 w 29"/>
                <a:gd name="T39" fmla="*/ 2147483647 h 25"/>
                <a:gd name="T40" fmla="*/ 2147483647 w 29"/>
                <a:gd name="T41" fmla="*/ 2147483647 h 25"/>
                <a:gd name="T42" fmla="*/ 2147483647 w 29"/>
                <a:gd name="T43" fmla="*/ 2147483647 h 25"/>
                <a:gd name="T44" fmla="*/ 2147483647 w 29"/>
                <a:gd name="T45" fmla="*/ 2147483647 h 25"/>
                <a:gd name="T46" fmla="*/ 2147483647 w 29"/>
                <a:gd name="T47" fmla="*/ 2147483647 h 25"/>
                <a:gd name="T48" fmla="*/ 2147483647 w 29"/>
                <a:gd name="T49" fmla="*/ 2147483647 h 25"/>
                <a:gd name="T50" fmla="*/ 2147483647 w 29"/>
                <a:gd name="T51" fmla="*/ 2147483647 h 25"/>
                <a:gd name="T52" fmla="*/ 2147483647 w 29"/>
                <a:gd name="T53" fmla="*/ 2147483647 h 25"/>
                <a:gd name="T54" fmla="*/ 2147483647 w 29"/>
                <a:gd name="T55" fmla="*/ 2147483647 h 25"/>
                <a:gd name="T56" fmla="*/ 2147483647 w 29"/>
                <a:gd name="T57" fmla="*/ 2147483647 h 2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5"/>
                <a:gd name="T89" fmla="*/ 29 w 29"/>
                <a:gd name="T90" fmla="*/ 25 h 2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5">
                  <a:moveTo>
                    <a:pt x="27" y="25"/>
                  </a:moveTo>
                  <a:lnTo>
                    <a:pt x="14" y="2"/>
                  </a:lnTo>
                  <a:lnTo>
                    <a:pt x="15" y="1"/>
                  </a:lnTo>
                  <a:lnTo>
                    <a:pt x="28" y="24"/>
                  </a:lnTo>
                  <a:lnTo>
                    <a:pt x="27" y="25"/>
                  </a:lnTo>
                  <a:close/>
                  <a:moveTo>
                    <a:pt x="14" y="1"/>
                  </a:moveTo>
                  <a:lnTo>
                    <a:pt x="15" y="0"/>
                  </a:lnTo>
                  <a:lnTo>
                    <a:pt x="15" y="1"/>
                  </a:lnTo>
                  <a:lnTo>
                    <a:pt x="15" y="2"/>
                  </a:lnTo>
                  <a:lnTo>
                    <a:pt x="14" y="1"/>
                  </a:lnTo>
                  <a:close/>
                  <a:moveTo>
                    <a:pt x="15" y="2"/>
                  </a:moveTo>
                  <a:lnTo>
                    <a:pt x="2" y="25"/>
                  </a:lnTo>
                  <a:lnTo>
                    <a:pt x="1" y="24"/>
                  </a:lnTo>
                  <a:lnTo>
                    <a:pt x="14" y="1"/>
                  </a:lnTo>
                  <a:lnTo>
                    <a:pt x="15" y="2"/>
                  </a:lnTo>
                  <a:close/>
                  <a:moveTo>
                    <a:pt x="1" y="25"/>
                  </a:moveTo>
                  <a:lnTo>
                    <a:pt x="0" y="25"/>
                  </a:lnTo>
                  <a:lnTo>
                    <a:pt x="1" y="24"/>
                  </a:lnTo>
                  <a:lnTo>
                    <a:pt x="1" y="25"/>
                  </a:lnTo>
                  <a:close/>
                  <a:moveTo>
                    <a:pt x="1" y="24"/>
                  </a:moveTo>
                  <a:lnTo>
                    <a:pt x="28" y="24"/>
                  </a:lnTo>
                  <a:lnTo>
                    <a:pt x="28" y="25"/>
                  </a:lnTo>
                  <a:lnTo>
                    <a:pt x="1" y="25"/>
                  </a:lnTo>
                  <a:lnTo>
                    <a:pt x="1" y="24"/>
                  </a:lnTo>
                  <a:close/>
                  <a:moveTo>
                    <a:pt x="28" y="24"/>
                  </a:moveTo>
                  <a:lnTo>
                    <a:pt x="29" y="25"/>
                  </a:lnTo>
                  <a:lnTo>
                    <a:pt x="28" y="25"/>
                  </a:lnTo>
                  <a:lnTo>
                    <a:pt x="28" y="24"/>
                  </a:lnTo>
                  <a:close/>
                </a:path>
              </a:pathLst>
            </a:custGeom>
            <a:solidFill>
              <a:srgbClr val="340D71"/>
            </a:solidFill>
            <a:ln w="9525">
              <a:solidFill>
                <a:srgbClr val="004D9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67" name="Freeform 60"/>
            <p:cNvSpPr>
              <a:spLocks noEditPoints="1"/>
            </p:cNvSpPr>
            <p:nvPr/>
          </p:nvSpPr>
          <p:spPr bwMode="auto">
            <a:xfrm>
              <a:off x="6356350" y="3281363"/>
              <a:ext cx="168275" cy="150813"/>
            </a:xfrm>
            <a:custGeom>
              <a:avLst/>
              <a:gdLst>
                <a:gd name="T0" fmla="*/ 2147483647 w 28"/>
                <a:gd name="T1" fmla="*/ 2147483647 h 25"/>
                <a:gd name="T2" fmla="*/ 2147483647 w 28"/>
                <a:gd name="T3" fmla="*/ 2147483647 h 25"/>
                <a:gd name="T4" fmla="*/ 2147483647 w 28"/>
                <a:gd name="T5" fmla="*/ 2147483647 h 25"/>
                <a:gd name="T6" fmla="*/ 2147483647 w 28"/>
                <a:gd name="T7" fmla="*/ 2147483647 h 25"/>
                <a:gd name="T8" fmla="*/ 2147483647 w 28"/>
                <a:gd name="T9" fmla="*/ 2147483647 h 25"/>
                <a:gd name="T10" fmla="*/ 2147483647 w 28"/>
                <a:gd name="T11" fmla="*/ 2147483647 h 25"/>
                <a:gd name="T12" fmla="*/ 0 w 28"/>
                <a:gd name="T13" fmla="*/ 2147483647 h 25"/>
                <a:gd name="T14" fmla="*/ 0 w 28"/>
                <a:gd name="T15" fmla="*/ 2147483647 h 25"/>
                <a:gd name="T16" fmla="*/ 2147483647 w 28"/>
                <a:gd name="T17" fmla="*/ 2147483647 h 25"/>
                <a:gd name="T18" fmla="*/ 2147483647 w 28"/>
                <a:gd name="T19" fmla="*/ 2147483647 h 25"/>
                <a:gd name="T20" fmla="*/ 0 w 28"/>
                <a:gd name="T21" fmla="*/ 2147483647 h 25"/>
                <a:gd name="T22" fmla="*/ 2147483647 w 28"/>
                <a:gd name="T23" fmla="*/ 2147483647 h 25"/>
                <a:gd name="T24" fmla="*/ 2147483647 w 28"/>
                <a:gd name="T25" fmla="*/ 2147483647 h 25"/>
                <a:gd name="T26" fmla="*/ 2147483647 w 28"/>
                <a:gd name="T27" fmla="*/ 2147483647 h 25"/>
                <a:gd name="T28" fmla="*/ 0 w 28"/>
                <a:gd name="T29" fmla="*/ 2147483647 h 25"/>
                <a:gd name="T30" fmla="*/ 2147483647 w 28"/>
                <a:gd name="T31" fmla="*/ 2147483647 h 25"/>
                <a:gd name="T32" fmla="*/ 2147483647 w 28"/>
                <a:gd name="T33" fmla="*/ 0 h 25"/>
                <a:gd name="T34" fmla="*/ 2147483647 w 28"/>
                <a:gd name="T35" fmla="*/ 2147483647 h 25"/>
                <a:gd name="T36" fmla="*/ 2147483647 w 28"/>
                <a:gd name="T37" fmla="*/ 2147483647 h 25"/>
                <a:gd name="T38" fmla="*/ 2147483647 w 28"/>
                <a:gd name="T39" fmla="*/ 2147483647 h 25"/>
                <a:gd name="T40" fmla="*/ 2147483647 w 28"/>
                <a:gd name="T41" fmla="*/ 2147483647 h 25"/>
                <a:gd name="T42" fmla="*/ 2147483647 w 28"/>
                <a:gd name="T43" fmla="*/ 2147483647 h 25"/>
                <a:gd name="T44" fmla="*/ 2147483647 w 28"/>
                <a:gd name="T45" fmla="*/ 2147483647 h 25"/>
                <a:gd name="T46" fmla="*/ 2147483647 w 28"/>
                <a:gd name="T47" fmla="*/ 2147483647 h 25"/>
                <a:gd name="T48" fmla="*/ 2147483647 w 28"/>
                <a:gd name="T49" fmla="*/ 2147483647 h 25"/>
                <a:gd name="T50" fmla="*/ 2147483647 w 28"/>
                <a:gd name="T51" fmla="*/ 2147483647 h 25"/>
                <a:gd name="T52" fmla="*/ 2147483647 w 28"/>
                <a:gd name="T53" fmla="*/ 2147483647 h 25"/>
                <a:gd name="T54" fmla="*/ 2147483647 w 28"/>
                <a:gd name="T55" fmla="*/ 2147483647 h 25"/>
                <a:gd name="T56" fmla="*/ 2147483647 w 28"/>
                <a:gd name="T57" fmla="*/ 2147483647 h 25"/>
                <a:gd name="T58" fmla="*/ 2147483647 w 28"/>
                <a:gd name="T59" fmla="*/ 2147483647 h 2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8"/>
                <a:gd name="T91" fmla="*/ 0 h 25"/>
                <a:gd name="T92" fmla="*/ 28 w 28"/>
                <a:gd name="T93" fmla="*/ 25 h 2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8" h="25">
                  <a:moveTo>
                    <a:pt x="27" y="25"/>
                  </a:moveTo>
                  <a:lnTo>
                    <a:pt x="1" y="25"/>
                  </a:lnTo>
                  <a:lnTo>
                    <a:pt x="1" y="24"/>
                  </a:lnTo>
                  <a:lnTo>
                    <a:pt x="27" y="24"/>
                  </a:lnTo>
                  <a:lnTo>
                    <a:pt x="27" y="25"/>
                  </a:lnTo>
                  <a:close/>
                  <a:moveTo>
                    <a:pt x="1" y="25"/>
                  </a:moveTo>
                  <a:lnTo>
                    <a:pt x="0" y="25"/>
                  </a:lnTo>
                  <a:lnTo>
                    <a:pt x="0" y="24"/>
                  </a:lnTo>
                  <a:lnTo>
                    <a:pt x="1" y="24"/>
                  </a:lnTo>
                  <a:lnTo>
                    <a:pt x="1" y="25"/>
                  </a:lnTo>
                  <a:close/>
                  <a:moveTo>
                    <a:pt x="0" y="24"/>
                  </a:moveTo>
                  <a:lnTo>
                    <a:pt x="13" y="1"/>
                  </a:lnTo>
                  <a:lnTo>
                    <a:pt x="15" y="2"/>
                  </a:lnTo>
                  <a:lnTo>
                    <a:pt x="1" y="25"/>
                  </a:lnTo>
                  <a:lnTo>
                    <a:pt x="0" y="24"/>
                  </a:lnTo>
                  <a:close/>
                  <a:moveTo>
                    <a:pt x="13" y="1"/>
                  </a:moveTo>
                  <a:lnTo>
                    <a:pt x="14" y="0"/>
                  </a:lnTo>
                  <a:lnTo>
                    <a:pt x="15" y="1"/>
                  </a:lnTo>
                  <a:lnTo>
                    <a:pt x="14" y="1"/>
                  </a:lnTo>
                  <a:lnTo>
                    <a:pt x="13" y="1"/>
                  </a:lnTo>
                  <a:close/>
                  <a:moveTo>
                    <a:pt x="15" y="1"/>
                  </a:moveTo>
                  <a:lnTo>
                    <a:pt x="28" y="24"/>
                  </a:lnTo>
                  <a:lnTo>
                    <a:pt x="27" y="25"/>
                  </a:lnTo>
                  <a:lnTo>
                    <a:pt x="13" y="2"/>
                  </a:lnTo>
                  <a:lnTo>
                    <a:pt x="15" y="1"/>
                  </a:lnTo>
                  <a:close/>
                  <a:moveTo>
                    <a:pt x="28" y="24"/>
                  </a:moveTo>
                  <a:lnTo>
                    <a:pt x="28" y="25"/>
                  </a:lnTo>
                  <a:lnTo>
                    <a:pt x="27" y="25"/>
                  </a:lnTo>
                  <a:lnTo>
                    <a:pt x="27" y="24"/>
                  </a:lnTo>
                  <a:lnTo>
                    <a:pt x="28" y="24"/>
                  </a:lnTo>
                  <a:close/>
                </a:path>
              </a:pathLst>
            </a:custGeom>
            <a:solidFill>
              <a:srgbClr val="340D71"/>
            </a:solidFill>
            <a:ln w="9525">
              <a:solidFill>
                <a:srgbClr val="004D9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68" name="Freeform 61"/>
            <p:cNvSpPr>
              <a:spLocks noEditPoints="1"/>
            </p:cNvSpPr>
            <p:nvPr/>
          </p:nvSpPr>
          <p:spPr bwMode="auto">
            <a:xfrm>
              <a:off x="6511925" y="3281363"/>
              <a:ext cx="174625" cy="150813"/>
            </a:xfrm>
            <a:custGeom>
              <a:avLst/>
              <a:gdLst>
                <a:gd name="T0" fmla="*/ 2147483647 w 29"/>
                <a:gd name="T1" fmla="*/ 2147483647 h 25"/>
                <a:gd name="T2" fmla="*/ 2147483647 w 29"/>
                <a:gd name="T3" fmla="*/ 2147483647 h 25"/>
                <a:gd name="T4" fmla="*/ 2147483647 w 29"/>
                <a:gd name="T5" fmla="*/ 2147483647 h 25"/>
                <a:gd name="T6" fmla="*/ 2147483647 w 29"/>
                <a:gd name="T7" fmla="*/ 2147483647 h 25"/>
                <a:gd name="T8" fmla="*/ 2147483647 w 29"/>
                <a:gd name="T9" fmla="*/ 2147483647 h 25"/>
                <a:gd name="T10" fmla="*/ 2147483647 w 29"/>
                <a:gd name="T11" fmla="*/ 2147483647 h 25"/>
                <a:gd name="T12" fmla="*/ 2147483647 w 29"/>
                <a:gd name="T13" fmla="*/ 2147483647 h 25"/>
                <a:gd name="T14" fmla="*/ 2147483647 w 29"/>
                <a:gd name="T15" fmla="*/ 2147483647 h 25"/>
                <a:gd name="T16" fmla="*/ 2147483647 w 29"/>
                <a:gd name="T17" fmla="*/ 2147483647 h 25"/>
                <a:gd name="T18" fmla="*/ 2147483647 w 29"/>
                <a:gd name="T19" fmla="*/ 2147483647 h 25"/>
                <a:gd name="T20" fmla="*/ 2147483647 w 29"/>
                <a:gd name="T21" fmla="*/ 2147483647 h 25"/>
                <a:gd name="T22" fmla="*/ 2147483647 w 29"/>
                <a:gd name="T23" fmla="*/ 2147483647 h 25"/>
                <a:gd name="T24" fmla="*/ 2147483647 w 29"/>
                <a:gd name="T25" fmla="*/ 2147483647 h 25"/>
                <a:gd name="T26" fmla="*/ 2147483647 w 29"/>
                <a:gd name="T27" fmla="*/ 2147483647 h 25"/>
                <a:gd name="T28" fmla="*/ 2147483647 w 29"/>
                <a:gd name="T29" fmla="*/ 2147483647 h 25"/>
                <a:gd name="T30" fmla="*/ 2147483647 w 29"/>
                <a:gd name="T31" fmla="*/ 0 h 25"/>
                <a:gd name="T32" fmla="*/ 2147483647 w 29"/>
                <a:gd name="T33" fmla="*/ 2147483647 h 25"/>
                <a:gd name="T34" fmla="*/ 2147483647 w 29"/>
                <a:gd name="T35" fmla="*/ 2147483647 h 25"/>
                <a:gd name="T36" fmla="*/ 2147483647 w 29"/>
                <a:gd name="T37" fmla="*/ 2147483647 h 25"/>
                <a:gd name="T38" fmla="*/ 2147483647 w 29"/>
                <a:gd name="T39" fmla="*/ 2147483647 h 25"/>
                <a:gd name="T40" fmla="*/ 2147483647 w 29"/>
                <a:gd name="T41" fmla="*/ 2147483647 h 25"/>
                <a:gd name="T42" fmla="*/ 2147483647 w 29"/>
                <a:gd name="T43" fmla="*/ 2147483647 h 25"/>
                <a:gd name="T44" fmla="*/ 2147483647 w 29"/>
                <a:gd name="T45" fmla="*/ 2147483647 h 25"/>
                <a:gd name="T46" fmla="*/ 2147483647 w 29"/>
                <a:gd name="T47" fmla="*/ 2147483647 h 25"/>
                <a:gd name="T48" fmla="*/ 0 w 29"/>
                <a:gd name="T49" fmla="*/ 2147483647 h 25"/>
                <a:gd name="T50" fmla="*/ 2147483647 w 29"/>
                <a:gd name="T51" fmla="*/ 2147483647 h 25"/>
                <a:gd name="T52" fmla="*/ 2147483647 w 29"/>
                <a:gd name="T53" fmla="*/ 2147483647 h 25"/>
                <a:gd name="T54" fmla="*/ 2147483647 w 29"/>
                <a:gd name="T55" fmla="*/ 2147483647 h 25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29"/>
                <a:gd name="T85" fmla="*/ 0 h 25"/>
                <a:gd name="T86" fmla="*/ 29 w 29"/>
                <a:gd name="T87" fmla="*/ 25 h 25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29" h="25">
                  <a:moveTo>
                    <a:pt x="1" y="24"/>
                  </a:moveTo>
                  <a:lnTo>
                    <a:pt x="28" y="24"/>
                  </a:lnTo>
                  <a:lnTo>
                    <a:pt x="28" y="25"/>
                  </a:lnTo>
                  <a:lnTo>
                    <a:pt x="1" y="25"/>
                  </a:lnTo>
                  <a:lnTo>
                    <a:pt x="1" y="24"/>
                  </a:lnTo>
                  <a:close/>
                  <a:moveTo>
                    <a:pt x="28" y="24"/>
                  </a:moveTo>
                  <a:lnTo>
                    <a:pt x="29" y="25"/>
                  </a:lnTo>
                  <a:lnTo>
                    <a:pt x="28" y="25"/>
                  </a:lnTo>
                  <a:lnTo>
                    <a:pt x="28" y="24"/>
                  </a:lnTo>
                  <a:close/>
                  <a:moveTo>
                    <a:pt x="27" y="25"/>
                  </a:moveTo>
                  <a:lnTo>
                    <a:pt x="14" y="2"/>
                  </a:lnTo>
                  <a:lnTo>
                    <a:pt x="15" y="1"/>
                  </a:lnTo>
                  <a:lnTo>
                    <a:pt x="28" y="24"/>
                  </a:lnTo>
                  <a:lnTo>
                    <a:pt x="27" y="25"/>
                  </a:lnTo>
                  <a:close/>
                  <a:moveTo>
                    <a:pt x="14" y="1"/>
                  </a:moveTo>
                  <a:lnTo>
                    <a:pt x="14" y="0"/>
                  </a:lnTo>
                  <a:lnTo>
                    <a:pt x="15" y="1"/>
                  </a:lnTo>
                  <a:lnTo>
                    <a:pt x="14" y="1"/>
                  </a:lnTo>
                  <a:close/>
                  <a:moveTo>
                    <a:pt x="15" y="2"/>
                  </a:moveTo>
                  <a:lnTo>
                    <a:pt x="2" y="25"/>
                  </a:lnTo>
                  <a:lnTo>
                    <a:pt x="1" y="24"/>
                  </a:lnTo>
                  <a:lnTo>
                    <a:pt x="14" y="1"/>
                  </a:lnTo>
                  <a:lnTo>
                    <a:pt x="15" y="2"/>
                  </a:lnTo>
                  <a:close/>
                  <a:moveTo>
                    <a:pt x="1" y="25"/>
                  </a:moveTo>
                  <a:lnTo>
                    <a:pt x="0" y="25"/>
                  </a:lnTo>
                  <a:lnTo>
                    <a:pt x="1" y="24"/>
                  </a:lnTo>
                  <a:lnTo>
                    <a:pt x="1" y="25"/>
                  </a:lnTo>
                  <a:close/>
                </a:path>
              </a:pathLst>
            </a:custGeom>
            <a:solidFill>
              <a:srgbClr val="340D71"/>
            </a:solidFill>
            <a:ln w="9525">
              <a:solidFill>
                <a:srgbClr val="004D9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69" name="Freeform 62"/>
            <p:cNvSpPr>
              <a:spLocks noEditPoints="1"/>
            </p:cNvSpPr>
            <p:nvPr/>
          </p:nvSpPr>
          <p:spPr bwMode="auto">
            <a:xfrm>
              <a:off x="6434138" y="3143251"/>
              <a:ext cx="174625" cy="150813"/>
            </a:xfrm>
            <a:custGeom>
              <a:avLst/>
              <a:gdLst>
                <a:gd name="T0" fmla="*/ 2147483647 w 29"/>
                <a:gd name="T1" fmla="*/ 2147483647 h 25"/>
                <a:gd name="T2" fmla="*/ 2147483647 w 29"/>
                <a:gd name="T3" fmla="*/ 2147483647 h 25"/>
                <a:gd name="T4" fmla="*/ 2147483647 w 29"/>
                <a:gd name="T5" fmla="*/ 2147483647 h 25"/>
                <a:gd name="T6" fmla="*/ 2147483647 w 29"/>
                <a:gd name="T7" fmla="*/ 2147483647 h 25"/>
                <a:gd name="T8" fmla="*/ 2147483647 w 29"/>
                <a:gd name="T9" fmla="*/ 2147483647 h 25"/>
                <a:gd name="T10" fmla="*/ 2147483647 w 29"/>
                <a:gd name="T11" fmla="*/ 2147483647 h 25"/>
                <a:gd name="T12" fmla="*/ 2147483647 w 29"/>
                <a:gd name="T13" fmla="*/ 2147483647 h 25"/>
                <a:gd name="T14" fmla="*/ 2147483647 w 29"/>
                <a:gd name="T15" fmla="*/ 2147483647 h 25"/>
                <a:gd name="T16" fmla="*/ 2147483647 w 29"/>
                <a:gd name="T17" fmla="*/ 2147483647 h 25"/>
                <a:gd name="T18" fmla="*/ 2147483647 w 29"/>
                <a:gd name="T19" fmla="*/ 2147483647 h 25"/>
                <a:gd name="T20" fmla="*/ 2147483647 w 29"/>
                <a:gd name="T21" fmla="*/ 2147483647 h 25"/>
                <a:gd name="T22" fmla="*/ 2147483647 w 29"/>
                <a:gd name="T23" fmla="*/ 2147483647 h 25"/>
                <a:gd name="T24" fmla="*/ 2147483647 w 29"/>
                <a:gd name="T25" fmla="*/ 2147483647 h 25"/>
                <a:gd name="T26" fmla="*/ 2147483647 w 29"/>
                <a:gd name="T27" fmla="*/ 2147483647 h 25"/>
                <a:gd name="T28" fmla="*/ 2147483647 w 29"/>
                <a:gd name="T29" fmla="*/ 2147483647 h 25"/>
                <a:gd name="T30" fmla="*/ 2147483647 w 29"/>
                <a:gd name="T31" fmla="*/ 2147483647 h 25"/>
                <a:gd name="T32" fmla="*/ 0 w 29"/>
                <a:gd name="T33" fmla="*/ 2147483647 h 25"/>
                <a:gd name="T34" fmla="*/ 2147483647 w 29"/>
                <a:gd name="T35" fmla="*/ 2147483647 h 25"/>
                <a:gd name="T36" fmla="*/ 2147483647 w 29"/>
                <a:gd name="T37" fmla="*/ 2147483647 h 25"/>
                <a:gd name="T38" fmla="*/ 2147483647 w 29"/>
                <a:gd name="T39" fmla="*/ 2147483647 h 25"/>
                <a:gd name="T40" fmla="*/ 2147483647 w 29"/>
                <a:gd name="T41" fmla="*/ 2147483647 h 25"/>
                <a:gd name="T42" fmla="*/ 2147483647 w 29"/>
                <a:gd name="T43" fmla="*/ 2147483647 h 25"/>
                <a:gd name="T44" fmla="*/ 2147483647 w 29"/>
                <a:gd name="T45" fmla="*/ 2147483647 h 25"/>
                <a:gd name="T46" fmla="*/ 2147483647 w 29"/>
                <a:gd name="T47" fmla="*/ 2147483647 h 25"/>
                <a:gd name="T48" fmla="*/ 2147483647 w 29"/>
                <a:gd name="T49" fmla="*/ 2147483647 h 25"/>
                <a:gd name="T50" fmla="*/ 2147483647 w 29"/>
                <a:gd name="T51" fmla="*/ 0 h 25"/>
                <a:gd name="T52" fmla="*/ 2147483647 w 29"/>
                <a:gd name="T53" fmla="*/ 2147483647 h 25"/>
                <a:gd name="T54" fmla="*/ 2147483647 w 29"/>
                <a:gd name="T55" fmla="*/ 2147483647 h 25"/>
                <a:gd name="T56" fmla="*/ 2147483647 w 29"/>
                <a:gd name="T57" fmla="*/ 2147483647 h 2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5"/>
                <a:gd name="T89" fmla="*/ 29 w 29"/>
                <a:gd name="T90" fmla="*/ 25 h 2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5">
                  <a:moveTo>
                    <a:pt x="15" y="1"/>
                  </a:moveTo>
                  <a:lnTo>
                    <a:pt x="28" y="24"/>
                  </a:lnTo>
                  <a:lnTo>
                    <a:pt x="27" y="25"/>
                  </a:lnTo>
                  <a:lnTo>
                    <a:pt x="14" y="2"/>
                  </a:lnTo>
                  <a:lnTo>
                    <a:pt x="15" y="1"/>
                  </a:lnTo>
                  <a:close/>
                  <a:moveTo>
                    <a:pt x="28" y="24"/>
                  </a:moveTo>
                  <a:lnTo>
                    <a:pt x="29" y="25"/>
                  </a:lnTo>
                  <a:lnTo>
                    <a:pt x="28" y="25"/>
                  </a:lnTo>
                  <a:lnTo>
                    <a:pt x="28" y="24"/>
                  </a:lnTo>
                  <a:close/>
                  <a:moveTo>
                    <a:pt x="28" y="25"/>
                  </a:moveTo>
                  <a:lnTo>
                    <a:pt x="1" y="25"/>
                  </a:lnTo>
                  <a:lnTo>
                    <a:pt x="1" y="24"/>
                  </a:lnTo>
                  <a:lnTo>
                    <a:pt x="28" y="24"/>
                  </a:lnTo>
                  <a:lnTo>
                    <a:pt x="28" y="25"/>
                  </a:lnTo>
                  <a:close/>
                  <a:moveTo>
                    <a:pt x="1" y="25"/>
                  </a:moveTo>
                  <a:lnTo>
                    <a:pt x="0" y="25"/>
                  </a:lnTo>
                  <a:lnTo>
                    <a:pt x="1" y="24"/>
                  </a:lnTo>
                  <a:lnTo>
                    <a:pt x="1" y="25"/>
                  </a:lnTo>
                  <a:close/>
                  <a:moveTo>
                    <a:pt x="1" y="24"/>
                  </a:moveTo>
                  <a:lnTo>
                    <a:pt x="14" y="1"/>
                  </a:lnTo>
                  <a:lnTo>
                    <a:pt x="15" y="2"/>
                  </a:lnTo>
                  <a:lnTo>
                    <a:pt x="2" y="25"/>
                  </a:lnTo>
                  <a:lnTo>
                    <a:pt x="1" y="24"/>
                  </a:lnTo>
                  <a:close/>
                  <a:moveTo>
                    <a:pt x="14" y="1"/>
                  </a:moveTo>
                  <a:lnTo>
                    <a:pt x="14" y="0"/>
                  </a:lnTo>
                  <a:lnTo>
                    <a:pt x="15" y="1"/>
                  </a:lnTo>
                  <a:lnTo>
                    <a:pt x="14" y="2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340D71"/>
            </a:solidFill>
            <a:ln w="9525">
              <a:solidFill>
                <a:srgbClr val="004D9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70" name="Freeform 63"/>
            <p:cNvSpPr>
              <a:spLocks noEditPoints="1"/>
            </p:cNvSpPr>
            <p:nvPr/>
          </p:nvSpPr>
          <p:spPr bwMode="auto">
            <a:xfrm>
              <a:off x="6272213" y="3287713"/>
              <a:ext cx="174625" cy="150813"/>
            </a:xfrm>
            <a:custGeom>
              <a:avLst/>
              <a:gdLst>
                <a:gd name="T0" fmla="*/ 2147483647 w 29"/>
                <a:gd name="T1" fmla="*/ 0 h 25"/>
                <a:gd name="T2" fmla="*/ 2147483647 w 29"/>
                <a:gd name="T3" fmla="*/ 2147483647 h 25"/>
                <a:gd name="T4" fmla="*/ 2147483647 w 29"/>
                <a:gd name="T5" fmla="*/ 2147483647 h 25"/>
                <a:gd name="T6" fmla="*/ 2147483647 w 29"/>
                <a:gd name="T7" fmla="*/ 2147483647 h 25"/>
                <a:gd name="T8" fmla="*/ 2147483647 w 29"/>
                <a:gd name="T9" fmla="*/ 0 h 25"/>
                <a:gd name="T10" fmla="*/ 2147483647 w 29"/>
                <a:gd name="T11" fmla="*/ 2147483647 h 25"/>
                <a:gd name="T12" fmla="*/ 2147483647 w 29"/>
                <a:gd name="T13" fmla="*/ 2147483647 h 25"/>
                <a:gd name="T14" fmla="*/ 2147483647 w 29"/>
                <a:gd name="T15" fmla="*/ 2147483647 h 25"/>
                <a:gd name="T16" fmla="*/ 2147483647 w 29"/>
                <a:gd name="T17" fmla="*/ 2147483647 h 25"/>
                <a:gd name="T18" fmla="*/ 2147483647 w 29"/>
                <a:gd name="T19" fmla="*/ 2147483647 h 25"/>
                <a:gd name="T20" fmla="*/ 2147483647 w 29"/>
                <a:gd name="T21" fmla="*/ 2147483647 h 25"/>
                <a:gd name="T22" fmla="*/ 2147483647 w 29"/>
                <a:gd name="T23" fmla="*/ 0 h 25"/>
                <a:gd name="T24" fmla="*/ 2147483647 w 29"/>
                <a:gd name="T25" fmla="*/ 2147483647 h 25"/>
                <a:gd name="T26" fmla="*/ 2147483647 w 29"/>
                <a:gd name="T27" fmla="*/ 2147483647 h 25"/>
                <a:gd name="T28" fmla="*/ 2147483647 w 29"/>
                <a:gd name="T29" fmla="*/ 2147483647 h 25"/>
                <a:gd name="T30" fmla="*/ 2147483647 w 29"/>
                <a:gd name="T31" fmla="*/ 0 h 25"/>
                <a:gd name="T32" fmla="*/ 2147483647 w 29"/>
                <a:gd name="T33" fmla="*/ 0 h 25"/>
                <a:gd name="T34" fmla="*/ 2147483647 w 29"/>
                <a:gd name="T35" fmla="*/ 2147483647 h 25"/>
                <a:gd name="T36" fmla="*/ 2147483647 w 29"/>
                <a:gd name="T37" fmla="*/ 0 h 25"/>
                <a:gd name="T38" fmla="*/ 2147483647 w 29"/>
                <a:gd name="T39" fmla="*/ 2147483647 h 25"/>
                <a:gd name="T40" fmla="*/ 2147483647 w 29"/>
                <a:gd name="T41" fmla="*/ 2147483647 h 25"/>
                <a:gd name="T42" fmla="*/ 2147483647 w 29"/>
                <a:gd name="T43" fmla="*/ 0 h 25"/>
                <a:gd name="T44" fmla="*/ 2147483647 w 29"/>
                <a:gd name="T45" fmla="*/ 0 h 25"/>
                <a:gd name="T46" fmla="*/ 2147483647 w 29"/>
                <a:gd name="T47" fmla="*/ 2147483647 h 25"/>
                <a:gd name="T48" fmla="*/ 2147483647 w 29"/>
                <a:gd name="T49" fmla="*/ 2147483647 h 25"/>
                <a:gd name="T50" fmla="*/ 0 w 29"/>
                <a:gd name="T51" fmla="*/ 0 h 25"/>
                <a:gd name="T52" fmla="*/ 2147483647 w 29"/>
                <a:gd name="T53" fmla="*/ 0 h 25"/>
                <a:gd name="T54" fmla="*/ 2147483647 w 29"/>
                <a:gd name="T55" fmla="*/ 0 h 25"/>
                <a:gd name="T56" fmla="*/ 2147483647 w 29"/>
                <a:gd name="T57" fmla="*/ 2147483647 h 2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5"/>
                <a:gd name="T89" fmla="*/ 29 w 29"/>
                <a:gd name="T90" fmla="*/ 25 h 2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5">
                  <a:moveTo>
                    <a:pt x="2" y="0"/>
                  </a:moveTo>
                  <a:lnTo>
                    <a:pt x="15" y="23"/>
                  </a:lnTo>
                  <a:lnTo>
                    <a:pt x="14" y="24"/>
                  </a:lnTo>
                  <a:lnTo>
                    <a:pt x="1" y="1"/>
                  </a:lnTo>
                  <a:lnTo>
                    <a:pt x="2" y="0"/>
                  </a:lnTo>
                  <a:close/>
                  <a:moveTo>
                    <a:pt x="15" y="24"/>
                  </a:moveTo>
                  <a:lnTo>
                    <a:pt x="15" y="25"/>
                  </a:lnTo>
                  <a:lnTo>
                    <a:pt x="14" y="24"/>
                  </a:lnTo>
                  <a:lnTo>
                    <a:pt x="15" y="23"/>
                  </a:lnTo>
                  <a:lnTo>
                    <a:pt x="15" y="24"/>
                  </a:lnTo>
                  <a:close/>
                  <a:moveTo>
                    <a:pt x="14" y="23"/>
                  </a:moveTo>
                  <a:lnTo>
                    <a:pt x="27" y="0"/>
                  </a:lnTo>
                  <a:lnTo>
                    <a:pt x="29" y="1"/>
                  </a:lnTo>
                  <a:lnTo>
                    <a:pt x="15" y="24"/>
                  </a:lnTo>
                  <a:lnTo>
                    <a:pt x="14" y="23"/>
                  </a:lnTo>
                  <a:close/>
                  <a:moveTo>
                    <a:pt x="28" y="0"/>
                  </a:moveTo>
                  <a:lnTo>
                    <a:pt x="29" y="0"/>
                  </a:lnTo>
                  <a:lnTo>
                    <a:pt x="29" y="1"/>
                  </a:lnTo>
                  <a:lnTo>
                    <a:pt x="28" y="0"/>
                  </a:lnTo>
                  <a:close/>
                  <a:moveTo>
                    <a:pt x="28" y="1"/>
                  </a:moveTo>
                  <a:lnTo>
                    <a:pt x="1" y="1"/>
                  </a:lnTo>
                  <a:lnTo>
                    <a:pt x="1" y="0"/>
                  </a:lnTo>
                  <a:lnTo>
                    <a:pt x="28" y="0"/>
                  </a:lnTo>
                  <a:lnTo>
                    <a:pt x="28" y="1"/>
                  </a:lnTo>
                  <a:close/>
                  <a:moveTo>
                    <a:pt x="1" y="1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40D71"/>
            </a:solidFill>
            <a:ln w="9525">
              <a:solidFill>
                <a:srgbClr val="004D9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71" name="Freeform 64"/>
            <p:cNvSpPr>
              <a:spLocks noEditPoints="1"/>
            </p:cNvSpPr>
            <p:nvPr/>
          </p:nvSpPr>
          <p:spPr bwMode="auto">
            <a:xfrm>
              <a:off x="6194425" y="3148013"/>
              <a:ext cx="174625" cy="150813"/>
            </a:xfrm>
            <a:custGeom>
              <a:avLst/>
              <a:gdLst>
                <a:gd name="T0" fmla="*/ 2147483647 w 29"/>
                <a:gd name="T1" fmla="*/ 2147483647 h 25"/>
                <a:gd name="T2" fmla="*/ 2147483647 w 29"/>
                <a:gd name="T3" fmla="*/ 2147483647 h 25"/>
                <a:gd name="T4" fmla="*/ 2147483647 w 29"/>
                <a:gd name="T5" fmla="*/ 0 h 25"/>
                <a:gd name="T6" fmla="*/ 2147483647 w 29"/>
                <a:gd name="T7" fmla="*/ 2147483647 h 25"/>
                <a:gd name="T8" fmla="*/ 2147483647 w 29"/>
                <a:gd name="T9" fmla="*/ 2147483647 h 25"/>
                <a:gd name="T10" fmla="*/ 2147483647 w 29"/>
                <a:gd name="T11" fmla="*/ 2147483647 h 25"/>
                <a:gd name="T12" fmla="*/ 0 w 29"/>
                <a:gd name="T13" fmla="*/ 0 h 25"/>
                <a:gd name="T14" fmla="*/ 2147483647 w 29"/>
                <a:gd name="T15" fmla="*/ 0 h 25"/>
                <a:gd name="T16" fmla="*/ 2147483647 w 29"/>
                <a:gd name="T17" fmla="*/ 0 h 25"/>
                <a:gd name="T18" fmla="*/ 2147483647 w 29"/>
                <a:gd name="T19" fmla="*/ 2147483647 h 25"/>
                <a:gd name="T20" fmla="*/ 2147483647 w 29"/>
                <a:gd name="T21" fmla="*/ 0 h 25"/>
                <a:gd name="T22" fmla="*/ 2147483647 w 29"/>
                <a:gd name="T23" fmla="*/ 0 h 25"/>
                <a:gd name="T24" fmla="*/ 2147483647 w 29"/>
                <a:gd name="T25" fmla="*/ 2147483647 h 25"/>
                <a:gd name="T26" fmla="*/ 2147483647 w 29"/>
                <a:gd name="T27" fmla="*/ 2147483647 h 25"/>
                <a:gd name="T28" fmla="*/ 2147483647 w 29"/>
                <a:gd name="T29" fmla="*/ 0 h 25"/>
                <a:gd name="T30" fmla="*/ 2147483647 w 29"/>
                <a:gd name="T31" fmla="*/ 0 h 25"/>
                <a:gd name="T32" fmla="*/ 2147483647 w 29"/>
                <a:gd name="T33" fmla="*/ 0 h 25"/>
                <a:gd name="T34" fmla="*/ 2147483647 w 29"/>
                <a:gd name="T35" fmla="*/ 2147483647 h 25"/>
                <a:gd name="T36" fmla="*/ 2147483647 w 29"/>
                <a:gd name="T37" fmla="*/ 0 h 25"/>
                <a:gd name="T38" fmla="*/ 2147483647 w 29"/>
                <a:gd name="T39" fmla="*/ 2147483647 h 25"/>
                <a:gd name="T40" fmla="*/ 2147483647 w 29"/>
                <a:gd name="T41" fmla="*/ 2147483647 h 25"/>
                <a:gd name="T42" fmla="*/ 2147483647 w 29"/>
                <a:gd name="T43" fmla="*/ 2147483647 h 25"/>
                <a:gd name="T44" fmla="*/ 2147483647 w 29"/>
                <a:gd name="T45" fmla="*/ 0 h 25"/>
                <a:gd name="T46" fmla="*/ 2147483647 w 29"/>
                <a:gd name="T47" fmla="*/ 2147483647 h 25"/>
                <a:gd name="T48" fmla="*/ 2147483647 w 29"/>
                <a:gd name="T49" fmla="*/ 2147483647 h 25"/>
                <a:gd name="T50" fmla="*/ 2147483647 w 29"/>
                <a:gd name="T51" fmla="*/ 2147483647 h 25"/>
                <a:gd name="T52" fmla="*/ 2147483647 w 29"/>
                <a:gd name="T53" fmla="*/ 2147483647 h 25"/>
                <a:gd name="T54" fmla="*/ 2147483647 w 29"/>
                <a:gd name="T55" fmla="*/ 2147483647 h 25"/>
                <a:gd name="T56" fmla="*/ 2147483647 w 29"/>
                <a:gd name="T57" fmla="*/ 2147483647 h 2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5"/>
                <a:gd name="T89" fmla="*/ 29 w 29"/>
                <a:gd name="T90" fmla="*/ 25 h 2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5">
                  <a:moveTo>
                    <a:pt x="14" y="24"/>
                  </a:moveTo>
                  <a:lnTo>
                    <a:pt x="1" y="1"/>
                  </a:lnTo>
                  <a:lnTo>
                    <a:pt x="2" y="0"/>
                  </a:lnTo>
                  <a:lnTo>
                    <a:pt x="15" y="23"/>
                  </a:lnTo>
                  <a:lnTo>
                    <a:pt x="14" y="24"/>
                  </a:lnTo>
                  <a:close/>
                  <a:moveTo>
                    <a:pt x="1" y="1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close/>
                  <a:moveTo>
                    <a:pt x="1" y="0"/>
                  </a:moveTo>
                  <a:lnTo>
                    <a:pt x="28" y="0"/>
                  </a:lnTo>
                  <a:lnTo>
                    <a:pt x="28" y="1"/>
                  </a:lnTo>
                  <a:lnTo>
                    <a:pt x="1" y="1"/>
                  </a:lnTo>
                  <a:lnTo>
                    <a:pt x="1" y="0"/>
                  </a:lnTo>
                  <a:close/>
                  <a:moveTo>
                    <a:pt x="28" y="0"/>
                  </a:moveTo>
                  <a:lnTo>
                    <a:pt x="29" y="0"/>
                  </a:lnTo>
                  <a:lnTo>
                    <a:pt x="28" y="1"/>
                  </a:lnTo>
                  <a:lnTo>
                    <a:pt x="28" y="0"/>
                  </a:lnTo>
                  <a:close/>
                  <a:moveTo>
                    <a:pt x="28" y="1"/>
                  </a:moveTo>
                  <a:lnTo>
                    <a:pt x="15" y="24"/>
                  </a:lnTo>
                  <a:lnTo>
                    <a:pt x="14" y="23"/>
                  </a:lnTo>
                  <a:lnTo>
                    <a:pt x="27" y="0"/>
                  </a:lnTo>
                  <a:lnTo>
                    <a:pt x="28" y="1"/>
                  </a:lnTo>
                  <a:close/>
                  <a:moveTo>
                    <a:pt x="15" y="24"/>
                  </a:moveTo>
                  <a:lnTo>
                    <a:pt x="14" y="25"/>
                  </a:lnTo>
                  <a:lnTo>
                    <a:pt x="14" y="24"/>
                  </a:lnTo>
                  <a:lnTo>
                    <a:pt x="14" y="23"/>
                  </a:lnTo>
                  <a:lnTo>
                    <a:pt x="15" y="24"/>
                  </a:lnTo>
                  <a:close/>
                </a:path>
              </a:pathLst>
            </a:custGeom>
            <a:solidFill>
              <a:srgbClr val="340D71"/>
            </a:solidFill>
            <a:ln w="9525">
              <a:solidFill>
                <a:srgbClr val="004D9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72" name="Freeform 65"/>
            <p:cNvSpPr>
              <a:spLocks noEditPoints="1"/>
            </p:cNvSpPr>
            <p:nvPr/>
          </p:nvSpPr>
          <p:spPr bwMode="auto">
            <a:xfrm>
              <a:off x="6350000" y="3148013"/>
              <a:ext cx="174625" cy="150813"/>
            </a:xfrm>
            <a:custGeom>
              <a:avLst/>
              <a:gdLst>
                <a:gd name="T0" fmla="*/ 2147483647 w 29"/>
                <a:gd name="T1" fmla="*/ 2147483647 h 25"/>
                <a:gd name="T2" fmla="*/ 2147483647 w 29"/>
                <a:gd name="T3" fmla="*/ 2147483647 h 25"/>
                <a:gd name="T4" fmla="*/ 2147483647 w 29"/>
                <a:gd name="T5" fmla="*/ 0 h 25"/>
                <a:gd name="T6" fmla="*/ 2147483647 w 29"/>
                <a:gd name="T7" fmla="*/ 0 h 25"/>
                <a:gd name="T8" fmla="*/ 2147483647 w 29"/>
                <a:gd name="T9" fmla="*/ 2147483647 h 25"/>
                <a:gd name="T10" fmla="*/ 2147483647 w 29"/>
                <a:gd name="T11" fmla="*/ 2147483647 h 25"/>
                <a:gd name="T12" fmla="*/ 0 w 29"/>
                <a:gd name="T13" fmla="*/ 0 h 25"/>
                <a:gd name="T14" fmla="*/ 2147483647 w 29"/>
                <a:gd name="T15" fmla="*/ 0 h 25"/>
                <a:gd name="T16" fmla="*/ 2147483647 w 29"/>
                <a:gd name="T17" fmla="*/ 0 h 25"/>
                <a:gd name="T18" fmla="*/ 2147483647 w 29"/>
                <a:gd name="T19" fmla="*/ 2147483647 h 25"/>
                <a:gd name="T20" fmla="*/ 2147483647 w 29"/>
                <a:gd name="T21" fmla="*/ 0 h 25"/>
                <a:gd name="T22" fmla="*/ 2147483647 w 29"/>
                <a:gd name="T23" fmla="*/ 2147483647 h 25"/>
                <a:gd name="T24" fmla="*/ 2147483647 w 29"/>
                <a:gd name="T25" fmla="*/ 2147483647 h 25"/>
                <a:gd name="T26" fmla="*/ 2147483647 w 29"/>
                <a:gd name="T27" fmla="*/ 2147483647 h 25"/>
                <a:gd name="T28" fmla="*/ 2147483647 w 29"/>
                <a:gd name="T29" fmla="*/ 0 h 25"/>
                <a:gd name="T30" fmla="*/ 2147483647 w 29"/>
                <a:gd name="T31" fmla="*/ 2147483647 h 25"/>
                <a:gd name="T32" fmla="*/ 2147483647 w 29"/>
                <a:gd name="T33" fmla="*/ 2147483647 h 25"/>
                <a:gd name="T34" fmla="*/ 2147483647 w 29"/>
                <a:gd name="T35" fmla="*/ 2147483647 h 25"/>
                <a:gd name="T36" fmla="*/ 2147483647 w 29"/>
                <a:gd name="T37" fmla="*/ 2147483647 h 25"/>
                <a:gd name="T38" fmla="*/ 2147483647 w 29"/>
                <a:gd name="T39" fmla="*/ 2147483647 h 25"/>
                <a:gd name="T40" fmla="*/ 2147483647 w 29"/>
                <a:gd name="T41" fmla="*/ 2147483647 h 25"/>
                <a:gd name="T42" fmla="*/ 2147483647 w 29"/>
                <a:gd name="T43" fmla="*/ 0 h 25"/>
                <a:gd name="T44" fmla="*/ 2147483647 w 29"/>
                <a:gd name="T45" fmla="*/ 2147483647 h 25"/>
                <a:gd name="T46" fmla="*/ 2147483647 w 29"/>
                <a:gd name="T47" fmla="*/ 2147483647 h 25"/>
                <a:gd name="T48" fmla="*/ 2147483647 w 29"/>
                <a:gd name="T49" fmla="*/ 2147483647 h 25"/>
                <a:gd name="T50" fmla="*/ 2147483647 w 29"/>
                <a:gd name="T51" fmla="*/ 0 h 25"/>
                <a:gd name="T52" fmla="*/ 2147483647 w 29"/>
                <a:gd name="T53" fmla="*/ 0 h 25"/>
                <a:gd name="T54" fmla="*/ 2147483647 w 29"/>
                <a:gd name="T55" fmla="*/ 2147483647 h 25"/>
                <a:gd name="T56" fmla="*/ 2147483647 w 29"/>
                <a:gd name="T57" fmla="*/ 0 h 2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5"/>
                <a:gd name="T89" fmla="*/ 29 w 29"/>
                <a:gd name="T90" fmla="*/ 25 h 2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5">
                  <a:moveTo>
                    <a:pt x="28" y="1"/>
                  </a:moveTo>
                  <a:lnTo>
                    <a:pt x="1" y="1"/>
                  </a:lnTo>
                  <a:lnTo>
                    <a:pt x="1" y="0"/>
                  </a:lnTo>
                  <a:lnTo>
                    <a:pt x="28" y="0"/>
                  </a:lnTo>
                  <a:lnTo>
                    <a:pt x="28" y="1"/>
                  </a:lnTo>
                  <a:close/>
                  <a:moveTo>
                    <a:pt x="1" y="1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close/>
                  <a:moveTo>
                    <a:pt x="2" y="0"/>
                  </a:moveTo>
                  <a:lnTo>
                    <a:pt x="15" y="23"/>
                  </a:lnTo>
                  <a:lnTo>
                    <a:pt x="14" y="24"/>
                  </a:lnTo>
                  <a:lnTo>
                    <a:pt x="1" y="1"/>
                  </a:lnTo>
                  <a:lnTo>
                    <a:pt x="2" y="0"/>
                  </a:lnTo>
                  <a:close/>
                  <a:moveTo>
                    <a:pt x="15" y="24"/>
                  </a:moveTo>
                  <a:lnTo>
                    <a:pt x="15" y="25"/>
                  </a:lnTo>
                  <a:lnTo>
                    <a:pt x="14" y="24"/>
                  </a:lnTo>
                  <a:lnTo>
                    <a:pt x="15" y="23"/>
                  </a:lnTo>
                  <a:lnTo>
                    <a:pt x="15" y="24"/>
                  </a:lnTo>
                  <a:close/>
                  <a:moveTo>
                    <a:pt x="14" y="23"/>
                  </a:moveTo>
                  <a:lnTo>
                    <a:pt x="27" y="0"/>
                  </a:lnTo>
                  <a:lnTo>
                    <a:pt x="28" y="1"/>
                  </a:lnTo>
                  <a:lnTo>
                    <a:pt x="15" y="24"/>
                  </a:lnTo>
                  <a:lnTo>
                    <a:pt x="14" y="23"/>
                  </a:lnTo>
                  <a:close/>
                  <a:moveTo>
                    <a:pt x="28" y="0"/>
                  </a:moveTo>
                  <a:lnTo>
                    <a:pt x="29" y="0"/>
                  </a:lnTo>
                  <a:lnTo>
                    <a:pt x="28" y="1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340D71"/>
            </a:solidFill>
            <a:ln w="9525">
              <a:solidFill>
                <a:srgbClr val="004D9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73" name="Freeform 66"/>
            <p:cNvSpPr>
              <a:spLocks noEditPoints="1"/>
            </p:cNvSpPr>
            <p:nvPr/>
          </p:nvSpPr>
          <p:spPr bwMode="auto">
            <a:xfrm>
              <a:off x="6511925" y="3425826"/>
              <a:ext cx="168275" cy="150813"/>
            </a:xfrm>
            <a:custGeom>
              <a:avLst/>
              <a:gdLst>
                <a:gd name="T0" fmla="*/ 2147483647 w 28"/>
                <a:gd name="T1" fmla="*/ 0 h 25"/>
                <a:gd name="T2" fmla="*/ 2147483647 w 28"/>
                <a:gd name="T3" fmla="*/ 0 h 25"/>
                <a:gd name="T4" fmla="*/ 2147483647 w 28"/>
                <a:gd name="T5" fmla="*/ 2147483647 h 25"/>
                <a:gd name="T6" fmla="*/ 2147483647 w 28"/>
                <a:gd name="T7" fmla="*/ 2147483647 h 25"/>
                <a:gd name="T8" fmla="*/ 2147483647 w 28"/>
                <a:gd name="T9" fmla="*/ 0 h 25"/>
                <a:gd name="T10" fmla="*/ 2147483647 w 28"/>
                <a:gd name="T11" fmla="*/ 0 h 25"/>
                <a:gd name="T12" fmla="*/ 2147483647 w 28"/>
                <a:gd name="T13" fmla="*/ 0 h 25"/>
                <a:gd name="T14" fmla="*/ 2147483647 w 28"/>
                <a:gd name="T15" fmla="*/ 2147483647 h 25"/>
                <a:gd name="T16" fmla="*/ 2147483647 w 28"/>
                <a:gd name="T17" fmla="*/ 2147483647 h 25"/>
                <a:gd name="T18" fmla="*/ 2147483647 w 28"/>
                <a:gd name="T19" fmla="*/ 0 h 25"/>
                <a:gd name="T20" fmla="*/ 2147483647 w 28"/>
                <a:gd name="T21" fmla="*/ 2147483647 h 25"/>
                <a:gd name="T22" fmla="*/ 2147483647 w 28"/>
                <a:gd name="T23" fmla="*/ 2147483647 h 25"/>
                <a:gd name="T24" fmla="*/ 2147483647 w 28"/>
                <a:gd name="T25" fmla="*/ 2147483647 h 25"/>
                <a:gd name="T26" fmla="*/ 2147483647 w 28"/>
                <a:gd name="T27" fmla="*/ 2147483647 h 25"/>
                <a:gd name="T28" fmla="*/ 2147483647 w 28"/>
                <a:gd name="T29" fmla="*/ 2147483647 h 25"/>
                <a:gd name="T30" fmla="*/ 2147483647 w 28"/>
                <a:gd name="T31" fmla="*/ 2147483647 h 25"/>
                <a:gd name="T32" fmla="*/ 2147483647 w 28"/>
                <a:gd name="T33" fmla="*/ 2147483647 h 25"/>
                <a:gd name="T34" fmla="*/ 2147483647 w 28"/>
                <a:gd name="T35" fmla="*/ 2147483647 h 25"/>
                <a:gd name="T36" fmla="*/ 2147483647 w 28"/>
                <a:gd name="T37" fmla="*/ 2147483647 h 25"/>
                <a:gd name="T38" fmla="*/ 2147483647 w 28"/>
                <a:gd name="T39" fmla="*/ 2147483647 h 25"/>
                <a:gd name="T40" fmla="*/ 2147483647 w 28"/>
                <a:gd name="T41" fmla="*/ 2147483647 h 25"/>
                <a:gd name="T42" fmla="*/ 0 w 28"/>
                <a:gd name="T43" fmla="*/ 2147483647 h 25"/>
                <a:gd name="T44" fmla="*/ 2147483647 w 28"/>
                <a:gd name="T45" fmla="*/ 2147483647 h 25"/>
                <a:gd name="T46" fmla="*/ 2147483647 w 28"/>
                <a:gd name="T47" fmla="*/ 2147483647 h 25"/>
                <a:gd name="T48" fmla="*/ 2147483647 w 28"/>
                <a:gd name="T49" fmla="*/ 2147483647 h 25"/>
                <a:gd name="T50" fmla="*/ 0 w 28"/>
                <a:gd name="T51" fmla="*/ 2147483647 h 25"/>
                <a:gd name="T52" fmla="*/ 0 w 28"/>
                <a:gd name="T53" fmla="*/ 0 h 25"/>
                <a:gd name="T54" fmla="*/ 2147483647 w 28"/>
                <a:gd name="T55" fmla="*/ 0 h 25"/>
                <a:gd name="T56" fmla="*/ 2147483647 w 28"/>
                <a:gd name="T57" fmla="*/ 2147483647 h 25"/>
                <a:gd name="T58" fmla="*/ 0 w 28"/>
                <a:gd name="T59" fmla="*/ 2147483647 h 2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8"/>
                <a:gd name="T91" fmla="*/ 0 h 25"/>
                <a:gd name="T92" fmla="*/ 28 w 28"/>
                <a:gd name="T93" fmla="*/ 25 h 2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8" h="25">
                  <a:moveTo>
                    <a:pt x="1" y="0"/>
                  </a:moveTo>
                  <a:lnTo>
                    <a:pt x="27" y="0"/>
                  </a:lnTo>
                  <a:lnTo>
                    <a:pt x="27" y="2"/>
                  </a:lnTo>
                  <a:lnTo>
                    <a:pt x="1" y="2"/>
                  </a:lnTo>
                  <a:lnTo>
                    <a:pt x="1" y="0"/>
                  </a:lnTo>
                  <a:close/>
                  <a:moveTo>
                    <a:pt x="27" y="0"/>
                  </a:moveTo>
                  <a:lnTo>
                    <a:pt x="28" y="0"/>
                  </a:lnTo>
                  <a:lnTo>
                    <a:pt x="28" y="1"/>
                  </a:lnTo>
                  <a:lnTo>
                    <a:pt x="27" y="1"/>
                  </a:lnTo>
                  <a:lnTo>
                    <a:pt x="27" y="0"/>
                  </a:lnTo>
                  <a:close/>
                  <a:moveTo>
                    <a:pt x="28" y="1"/>
                  </a:moveTo>
                  <a:lnTo>
                    <a:pt x="15" y="24"/>
                  </a:lnTo>
                  <a:lnTo>
                    <a:pt x="13" y="24"/>
                  </a:lnTo>
                  <a:lnTo>
                    <a:pt x="27" y="1"/>
                  </a:lnTo>
                  <a:lnTo>
                    <a:pt x="28" y="1"/>
                  </a:lnTo>
                  <a:close/>
                  <a:moveTo>
                    <a:pt x="15" y="24"/>
                  </a:moveTo>
                  <a:lnTo>
                    <a:pt x="14" y="25"/>
                  </a:lnTo>
                  <a:lnTo>
                    <a:pt x="13" y="24"/>
                  </a:lnTo>
                  <a:lnTo>
                    <a:pt x="14" y="24"/>
                  </a:lnTo>
                  <a:lnTo>
                    <a:pt x="15" y="24"/>
                  </a:lnTo>
                  <a:close/>
                  <a:moveTo>
                    <a:pt x="13" y="24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15" y="24"/>
                  </a:lnTo>
                  <a:lnTo>
                    <a:pt x="13" y="24"/>
                  </a:lnTo>
                  <a:close/>
                  <a:moveTo>
                    <a:pt x="0" y="1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40D71"/>
            </a:solidFill>
            <a:ln w="9525">
              <a:solidFill>
                <a:srgbClr val="004D9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74" name="Freeform 67"/>
            <p:cNvSpPr>
              <a:spLocks noEditPoints="1"/>
            </p:cNvSpPr>
            <p:nvPr/>
          </p:nvSpPr>
          <p:spPr bwMode="auto">
            <a:xfrm>
              <a:off x="6350000" y="3425826"/>
              <a:ext cx="174625" cy="150813"/>
            </a:xfrm>
            <a:custGeom>
              <a:avLst/>
              <a:gdLst>
                <a:gd name="T0" fmla="*/ 2147483647 w 29"/>
                <a:gd name="T1" fmla="*/ 2147483647 h 25"/>
                <a:gd name="T2" fmla="*/ 2147483647 w 29"/>
                <a:gd name="T3" fmla="*/ 2147483647 h 25"/>
                <a:gd name="T4" fmla="*/ 2147483647 w 29"/>
                <a:gd name="T5" fmla="*/ 0 h 25"/>
                <a:gd name="T6" fmla="*/ 2147483647 w 29"/>
                <a:gd name="T7" fmla="*/ 0 h 25"/>
                <a:gd name="T8" fmla="*/ 2147483647 w 29"/>
                <a:gd name="T9" fmla="*/ 2147483647 h 25"/>
                <a:gd name="T10" fmla="*/ 2147483647 w 29"/>
                <a:gd name="T11" fmla="*/ 2147483647 h 25"/>
                <a:gd name="T12" fmla="*/ 0 w 29"/>
                <a:gd name="T13" fmla="*/ 0 h 25"/>
                <a:gd name="T14" fmla="*/ 2147483647 w 29"/>
                <a:gd name="T15" fmla="*/ 0 h 25"/>
                <a:gd name="T16" fmla="*/ 2147483647 w 29"/>
                <a:gd name="T17" fmla="*/ 2147483647 h 25"/>
                <a:gd name="T18" fmla="*/ 2147483647 w 29"/>
                <a:gd name="T19" fmla="*/ 2147483647 h 25"/>
                <a:gd name="T20" fmla="*/ 2147483647 w 29"/>
                <a:gd name="T21" fmla="*/ 2147483647 h 25"/>
                <a:gd name="T22" fmla="*/ 2147483647 w 29"/>
                <a:gd name="T23" fmla="*/ 2147483647 h 25"/>
                <a:gd name="T24" fmla="*/ 2147483647 w 29"/>
                <a:gd name="T25" fmla="*/ 2147483647 h 25"/>
                <a:gd name="T26" fmla="*/ 2147483647 w 29"/>
                <a:gd name="T27" fmla="*/ 2147483647 h 25"/>
                <a:gd name="T28" fmla="*/ 2147483647 w 29"/>
                <a:gd name="T29" fmla="*/ 2147483647 h 25"/>
                <a:gd name="T30" fmla="*/ 2147483647 w 29"/>
                <a:gd name="T31" fmla="*/ 2147483647 h 25"/>
                <a:gd name="T32" fmla="*/ 2147483647 w 29"/>
                <a:gd name="T33" fmla="*/ 2147483647 h 25"/>
                <a:gd name="T34" fmla="*/ 2147483647 w 29"/>
                <a:gd name="T35" fmla="*/ 2147483647 h 25"/>
                <a:gd name="T36" fmla="*/ 2147483647 w 29"/>
                <a:gd name="T37" fmla="*/ 2147483647 h 25"/>
                <a:gd name="T38" fmla="*/ 2147483647 w 29"/>
                <a:gd name="T39" fmla="*/ 2147483647 h 25"/>
                <a:gd name="T40" fmla="*/ 2147483647 w 29"/>
                <a:gd name="T41" fmla="*/ 2147483647 h 25"/>
                <a:gd name="T42" fmla="*/ 2147483647 w 29"/>
                <a:gd name="T43" fmla="*/ 2147483647 h 25"/>
                <a:gd name="T44" fmla="*/ 2147483647 w 29"/>
                <a:gd name="T45" fmla="*/ 2147483647 h 25"/>
                <a:gd name="T46" fmla="*/ 2147483647 w 29"/>
                <a:gd name="T47" fmla="*/ 0 h 25"/>
                <a:gd name="T48" fmla="*/ 2147483647 w 29"/>
                <a:gd name="T49" fmla="*/ 0 h 25"/>
                <a:gd name="T50" fmla="*/ 2147483647 w 29"/>
                <a:gd name="T51" fmla="*/ 2147483647 h 25"/>
                <a:gd name="T52" fmla="*/ 2147483647 w 29"/>
                <a:gd name="T53" fmla="*/ 2147483647 h 25"/>
                <a:gd name="T54" fmla="*/ 2147483647 w 29"/>
                <a:gd name="T55" fmla="*/ 0 h 25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29"/>
                <a:gd name="T85" fmla="*/ 0 h 25"/>
                <a:gd name="T86" fmla="*/ 29 w 29"/>
                <a:gd name="T87" fmla="*/ 25 h 25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29" h="25">
                  <a:moveTo>
                    <a:pt x="28" y="2"/>
                  </a:moveTo>
                  <a:lnTo>
                    <a:pt x="1" y="2"/>
                  </a:lnTo>
                  <a:lnTo>
                    <a:pt x="1" y="0"/>
                  </a:lnTo>
                  <a:lnTo>
                    <a:pt x="28" y="0"/>
                  </a:lnTo>
                  <a:lnTo>
                    <a:pt x="28" y="2"/>
                  </a:lnTo>
                  <a:close/>
                  <a:moveTo>
                    <a:pt x="1" y="1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close/>
                  <a:moveTo>
                    <a:pt x="2" y="1"/>
                  </a:moveTo>
                  <a:lnTo>
                    <a:pt x="15" y="24"/>
                  </a:lnTo>
                  <a:lnTo>
                    <a:pt x="14" y="24"/>
                  </a:lnTo>
                  <a:lnTo>
                    <a:pt x="1" y="1"/>
                  </a:lnTo>
                  <a:lnTo>
                    <a:pt x="2" y="1"/>
                  </a:lnTo>
                  <a:close/>
                  <a:moveTo>
                    <a:pt x="15" y="24"/>
                  </a:moveTo>
                  <a:lnTo>
                    <a:pt x="15" y="25"/>
                  </a:lnTo>
                  <a:lnTo>
                    <a:pt x="14" y="24"/>
                  </a:lnTo>
                  <a:lnTo>
                    <a:pt x="15" y="24"/>
                  </a:lnTo>
                  <a:close/>
                  <a:moveTo>
                    <a:pt x="14" y="24"/>
                  </a:moveTo>
                  <a:lnTo>
                    <a:pt x="27" y="1"/>
                  </a:lnTo>
                  <a:lnTo>
                    <a:pt x="28" y="1"/>
                  </a:lnTo>
                  <a:lnTo>
                    <a:pt x="15" y="24"/>
                  </a:lnTo>
                  <a:lnTo>
                    <a:pt x="14" y="24"/>
                  </a:lnTo>
                  <a:close/>
                  <a:moveTo>
                    <a:pt x="28" y="0"/>
                  </a:moveTo>
                  <a:lnTo>
                    <a:pt x="29" y="0"/>
                  </a:lnTo>
                  <a:lnTo>
                    <a:pt x="28" y="1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340D71"/>
            </a:solidFill>
            <a:ln w="9525">
              <a:solidFill>
                <a:srgbClr val="004D9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75" name="Freeform 68"/>
            <p:cNvSpPr>
              <a:spLocks noEditPoints="1"/>
            </p:cNvSpPr>
            <p:nvPr/>
          </p:nvSpPr>
          <p:spPr bwMode="auto">
            <a:xfrm>
              <a:off x="6427788" y="3563938"/>
              <a:ext cx="174625" cy="150813"/>
            </a:xfrm>
            <a:custGeom>
              <a:avLst/>
              <a:gdLst>
                <a:gd name="T0" fmla="*/ 2147483647 w 29"/>
                <a:gd name="T1" fmla="*/ 2147483647 h 25"/>
                <a:gd name="T2" fmla="*/ 2147483647 w 29"/>
                <a:gd name="T3" fmla="*/ 2147483647 h 25"/>
                <a:gd name="T4" fmla="*/ 2147483647 w 29"/>
                <a:gd name="T5" fmla="*/ 0 h 25"/>
                <a:gd name="T6" fmla="*/ 2147483647 w 29"/>
                <a:gd name="T7" fmla="*/ 2147483647 h 25"/>
                <a:gd name="T8" fmla="*/ 2147483647 w 29"/>
                <a:gd name="T9" fmla="*/ 2147483647 h 25"/>
                <a:gd name="T10" fmla="*/ 2147483647 w 29"/>
                <a:gd name="T11" fmla="*/ 2147483647 h 25"/>
                <a:gd name="T12" fmla="*/ 0 w 29"/>
                <a:gd name="T13" fmla="*/ 0 h 25"/>
                <a:gd name="T14" fmla="*/ 2147483647 w 29"/>
                <a:gd name="T15" fmla="*/ 0 h 25"/>
                <a:gd name="T16" fmla="*/ 2147483647 w 29"/>
                <a:gd name="T17" fmla="*/ 2147483647 h 25"/>
                <a:gd name="T18" fmla="*/ 2147483647 w 29"/>
                <a:gd name="T19" fmla="*/ 0 h 25"/>
                <a:gd name="T20" fmla="*/ 2147483647 w 29"/>
                <a:gd name="T21" fmla="*/ 0 h 25"/>
                <a:gd name="T22" fmla="*/ 2147483647 w 29"/>
                <a:gd name="T23" fmla="*/ 2147483647 h 25"/>
                <a:gd name="T24" fmla="*/ 2147483647 w 29"/>
                <a:gd name="T25" fmla="*/ 2147483647 h 25"/>
                <a:gd name="T26" fmla="*/ 2147483647 w 29"/>
                <a:gd name="T27" fmla="*/ 0 h 25"/>
                <a:gd name="T28" fmla="*/ 2147483647 w 29"/>
                <a:gd name="T29" fmla="*/ 0 h 25"/>
                <a:gd name="T30" fmla="*/ 2147483647 w 29"/>
                <a:gd name="T31" fmla="*/ 0 h 25"/>
                <a:gd name="T32" fmla="*/ 2147483647 w 29"/>
                <a:gd name="T33" fmla="*/ 2147483647 h 25"/>
                <a:gd name="T34" fmla="*/ 2147483647 w 29"/>
                <a:gd name="T35" fmla="*/ 2147483647 h 25"/>
                <a:gd name="T36" fmla="*/ 2147483647 w 29"/>
                <a:gd name="T37" fmla="*/ 0 h 25"/>
                <a:gd name="T38" fmla="*/ 2147483647 w 29"/>
                <a:gd name="T39" fmla="*/ 2147483647 h 25"/>
                <a:gd name="T40" fmla="*/ 2147483647 w 29"/>
                <a:gd name="T41" fmla="*/ 2147483647 h 25"/>
                <a:gd name="T42" fmla="*/ 2147483647 w 29"/>
                <a:gd name="T43" fmla="*/ 2147483647 h 25"/>
                <a:gd name="T44" fmla="*/ 2147483647 w 29"/>
                <a:gd name="T45" fmla="*/ 0 h 25"/>
                <a:gd name="T46" fmla="*/ 2147483647 w 29"/>
                <a:gd name="T47" fmla="*/ 2147483647 h 25"/>
                <a:gd name="T48" fmla="*/ 2147483647 w 29"/>
                <a:gd name="T49" fmla="*/ 2147483647 h 25"/>
                <a:gd name="T50" fmla="*/ 2147483647 w 29"/>
                <a:gd name="T51" fmla="*/ 2147483647 h 25"/>
                <a:gd name="T52" fmla="*/ 2147483647 w 29"/>
                <a:gd name="T53" fmla="*/ 2147483647 h 25"/>
                <a:gd name="T54" fmla="*/ 2147483647 w 29"/>
                <a:gd name="T55" fmla="*/ 2147483647 h 25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29"/>
                <a:gd name="T85" fmla="*/ 0 h 25"/>
                <a:gd name="T86" fmla="*/ 29 w 29"/>
                <a:gd name="T87" fmla="*/ 25 h 25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29" h="25">
                  <a:moveTo>
                    <a:pt x="14" y="24"/>
                  </a:moveTo>
                  <a:lnTo>
                    <a:pt x="1" y="1"/>
                  </a:lnTo>
                  <a:lnTo>
                    <a:pt x="2" y="0"/>
                  </a:lnTo>
                  <a:lnTo>
                    <a:pt x="15" y="23"/>
                  </a:lnTo>
                  <a:lnTo>
                    <a:pt x="14" y="24"/>
                  </a:lnTo>
                  <a:close/>
                  <a:moveTo>
                    <a:pt x="1" y="1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close/>
                  <a:moveTo>
                    <a:pt x="1" y="0"/>
                  </a:moveTo>
                  <a:lnTo>
                    <a:pt x="28" y="0"/>
                  </a:lnTo>
                  <a:lnTo>
                    <a:pt x="28" y="1"/>
                  </a:lnTo>
                  <a:lnTo>
                    <a:pt x="1" y="1"/>
                  </a:lnTo>
                  <a:lnTo>
                    <a:pt x="1" y="0"/>
                  </a:lnTo>
                  <a:close/>
                  <a:moveTo>
                    <a:pt x="28" y="0"/>
                  </a:moveTo>
                  <a:lnTo>
                    <a:pt x="29" y="0"/>
                  </a:lnTo>
                  <a:lnTo>
                    <a:pt x="28" y="1"/>
                  </a:lnTo>
                  <a:lnTo>
                    <a:pt x="28" y="0"/>
                  </a:lnTo>
                  <a:close/>
                  <a:moveTo>
                    <a:pt x="28" y="1"/>
                  </a:moveTo>
                  <a:lnTo>
                    <a:pt x="15" y="24"/>
                  </a:lnTo>
                  <a:lnTo>
                    <a:pt x="14" y="23"/>
                  </a:lnTo>
                  <a:lnTo>
                    <a:pt x="27" y="0"/>
                  </a:lnTo>
                  <a:lnTo>
                    <a:pt x="28" y="1"/>
                  </a:lnTo>
                  <a:close/>
                  <a:moveTo>
                    <a:pt x="15" y="24"/>
                  </a:moveTo>
                  <a:lnTo>
                    <a:pt x="15" y="25"/>
                  </a:lnTo>
                  <a:lnTo>
                    <a:pt x="14" y="24"/>
                  </a:lnTo>
                  <a:lnTo>
                    <a:pt x="15" y="24"/>
                  </a:lnTo>
                  <a:close/>
                </a:path>
              </a:pathLst>
            </a:custGeom>
            <a:solidFill>
              <a:srgbClr val="340D71"/>
            </a:solidFill>
            <a:ln w="9525">
              <a:solidFill>
                <a:srgbClr val="004D9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76" name="Freeform 69"/>
            <p:cNvSpPr>
              <a:spLocks noEditPoints="1"/>
            </p:cNvSpPr>
            <p:nvPr/>
          </p:nvSpPr>
          <p:spPr bwMode="auto">
            <a:xfrm>
              <a:off x="6032500" y="3425826"/>
              <a:ext cx="173038" cy="150813"/>
            </a:xfrm>
            <a:custGeom>
              <a:avLst/>
              <a:gdLst>
                <a:gd name="T0" fmla="*/ 2147483647 w 29"/>
                <a:gd name="T1" fmla="*/ 2147483647 h 25"/>
                <a:gd name="T2" fmla="*/ 2147483647 w 29"/>
                <a:gd name="T3" fmla="*/ 2147483647 h 25"/>
                <a:gd name="T4" fmla="*/ 2147483647 w 29"/>
                <a:gd name="T5" fmla="*/ 0 h 25"/>
                <a:gd name="T6" fmla="*/ 2147483647 w 29"/>
                <a:gd name="T7" fmla="*/ 0 h 25"/>
                <a:gd name="T8" fmla="*/ 2147483647 w 29"/>
                <a:gd name="T9" fmla="*/ 2147483647 h 25"/>
                <a:gd name="T10" fmla="*/ 2147483647 w 29"/>
                <a:gd name="T11" fmla="*/ 2147483647 h 25"/>
                <a:gd name="T12" fmla="*/ 0 w 29"/>
                <a:gd name="T13" fmla="*/ 0 h 25"/>
                <a:gd name="T14" fmla="*/ 2147483647 w 29"/>
                <a:gd name="T15" fmla="*/ 0 h 25"/>
                <a:gd name="T16" fmla="*/ 2147483647 w 29"/>
                <a:gd name="T17" fmla="*/ 2147483647 h 25"/>
                <a:gd name="T18" fmla="*/ 2147483647 w 29"/>
                <a:gd name="T19" fmla="*/ 2147483647 h 25"/>
                <a:gd name="T20" fmla="*/ 2147483647 w 29"/>
                <a:gd name="T21" fmla="*/ 2147483647 h 25"/>
                <a:gd name="T22" fmla="*/ 2147483647 w 29"/>
                <a:gd name="T23" fmla="*/ 2147483647 h 25"/>
                <a:gd name="T24" fmla="*/ 2147483647 w 29"/>
                <a:gd name="T25" fmla="*/ 2147483647 h 25"/>
                <a:gd name="T26" fmla="*/ 2147483647 w 29"/>
                <a:gd name="T27" fmla="*/ 2147483647 h 25"/>
                <a:gd name="T28" fmla="*/ 2147483647 w 29"/>
                <a:gd name="T29" fmla="*/ 2147483647 h 25"/>
                <a:gd name="T30" fmla="*/ 2147483647 w 29"/>
                <a:gd name="T31" fmla="*/ 2147483647 h 25"/>
                <a:gd name="T32" fmla="*/ 2147483647 w 29"/>
                <a:gd name="T33" fmla="*/ 2147483647 h 25"/>
                <a:gd name="T34" fmla="*/ 2147483647 w 29"/>
                <a:gd name="T35" fmla="*/ 2147483647 h 25"/>
                <a:gd name="T36" fmla="*/ 2147483647 w 29"/>
                <a:gd name="T37" fmla="*/ 2147483647 h 25"/>
                <a:gd name="T38" fmla="*/ 2147483647 w 29"/>
                <a:gd name="T39" fmla="*/ 2147483647 h 25"/>
                <a:gd name="T40" fmla="*/ 2147483647 w 29"/>
                <a:gd name="T41" fmla="*/ 2147483647 h 25"/>
                <a:gd name="T42" fmla="*/ 2147483647 w 29"/>
                <a:gd name="T43" fmla="*/ 2147483647 h 25"/>
                <a:gd name="T44" fmla="*/ 2147483647 w 29"/>
                <a:gd name="T45" fmla="*/ 2147483647 h 25"/>
                <a:gd name="T46" fmla="*/ 2147483647 w 29"/>
                <a:gd name="T47" fmla="*/ 0 h 25"/>
                <a:gd name="T48" fmla="*/ 2147483647 w 29"/>
                <a:gd name="T49" fmla="*/ 0 h 25"/>
                <a:gd name="T50" fmla="*/ 2147483647 w 29"/>
                <a:gd name="T51" fmla="*/ 2147483647 h 25"/>
                <a:gd name="T52" fmla="*/ 2147483647 w 29"/>
                <a:gd name="T53" fmla="*/ 2147483647 h 25"/>
                <a:gd name="T54" fmla="*/ 2147483647 w 29"/>
                <a:gd name="T55" fmla="*/ 0 h 25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29"/>
                <a:gd name="T85" fmla="*/ 0 h 25"/>
                <a:gd name="T86" fmla="*/ 29 w 29"/>
                <a:gd name="T87" fmla="*/ 25 h 25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29" h="25">
                  <a:moveTo>
                    <a:pt x="28" y="2"/>
                  </a:moveTo>
                  <a:lnTo>
                    <a:pt x="1" y="2"/>
                  </a:lnTo>
                  <a:lnTo>
                    <a:pt x="1" y="0"/>
                  </a:lnTo>
                  <a:lnTo>
                    <a:pt x="28" y="0"/>
                  </a:lnTo>
                  <a:lnTo>
                    <a:pt x="28" y="2"/>
                  </a:lnTo>
                  <a:close/>
                  <a:moveTo>
                    <a:pt x="1" y="1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close/>
                  <a:moveTo>
                    <a:pt x="2" y="1"/>
                  </a:moveTo>
                  <a:lnTo>
                    <a:pt x="15" y="24"/>
                  </a:lnTo>
                  <a:lnTo>
                    <a:pt x="14" y="24"/>
                  </a:lnTo>
                  <a:lnTo>
                    <a:pt x="1" y="1"/>
                  </a:lnTo>
                  <a:lnTo>
                    <a:pt x="2" y="1"/>
                  </a:lnTo>
                  <a:close/>
                  <a:moveTo>
                    <a:pt x="15" y="24"/>
                  </a:moveTo>
                  <a:lnTo>
                    <a:pt x="15" y="25"/>
                  </a:lnTo>
                  <a:lnTo>
                    <a:pt x="14" y="24"/>
                  </a:lnTo>
                  <a:lnTo>
                    <a:pt x="15" y="24"/>
                  </a:lnTo>
                  <a:close/>
                  <a:moveTo>
                    <a:pt x="14" y="24"/>
                  </a:moveTo>
                  <a:lnTo>
                    <a:pt x="27" y="1"/>
                  </a:lnTo>
                  <a:lnTo>
                    <a:pt x="28" y="1"/>
                  </a:lnTo>
                  <a:lnTo>
                    <a:pt x="15" y="24"/>
                  </a:lnTo>
                  <a:lnTo>
                    <a:pt x="14" y="24"/>
                  </a:lnTo>
                  <a:close/>
                  <a:moveTo>
                    <a:pt x="28" y="0"/>
                  </a:moveTo>
                  <a:lnTo>
                    <a:pt x="29" y="0"/>
                  </a:lnTo>
                  <a:lnTo>
                    <a:pt x="28" y="1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340D71"/>
            </a:solidFill>
            <a:ln w="9525">
              <a:solidFill>
                <a:srgbClr val="004D9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77" name="Freeform 70"/>
            <p:cNvSpPr>
              <a:spLocks noEditPoints="1"/>
            </p:cNvSpPr>
            <p:nvPr/>
          </p:nvSpPr>
          <p:spPr bwMode="auto">
            <a:xfrm>
              <a:off x="6194425" y="3425826"/>
              <a:ext cx="168275" cy="150813"/>
            </a:xfrm>
            <a:custGeom>
              <a:avLst/>
              <a:gdLst>
                <a:gd name="T0" fmla="*/ 2147483647 w 28"/>
                <a:gd name="T1" fmla="*/ 0 h 25"/>
                <a:gd name="T2" fmla="*/ 2147483647 w 28"/>
                <a:gd name="T3" fmla="*/ 0 h 25"/>
                <a:gd name="T4" fmla="*/ 2147483647 w 28"/>
                <a:gd name="T5" fmla="*/ 2147483647 h 25"/>
                <a:gd name="T6" fmla="*/ 2147483647 w 28"/>
                <a:gd name="T7" fmla="*/ 2147483647 h 25"/>
                <a:gd name="T8" fmla="*/ 2147483647 w 28"/>
                <a:gd name="T9" fmla="*/ 0 h 25"/>
                <a:gd name="T10" fmla="*/ 2147483647 w 28"/>
                <a:gd name="T11" fmla="*/ 0 h 25"/>
                <a:gd name="T12" fmla="*/ 2147483647 w 28"/>
                <a:gd name="T13" fmla="*/ 0 h 25"/>
                <a:gd name="T14" fmla="*/ 2147483647 w 28"/>
                <a:gd name="T15" fmla="*/ 2147483647 h 25"/>
                <a:gd name="T16" fmla="*/ 2147483647 w 28"/>
                <a:gd name="T17" fmla="*/ 2147483647 h 25"/>
                <a:gd name="T18" fmla="*/ 2147483647 w 28"/>
                <a:gd name="T19" fmla="*/ 0 h 25"/>
                <a:gd name="T20" fmla="*/ 2147483647 w 28"/>
                <a:gd name="T21" fmla="*/ 2147483647 h 25"/>
                <a:gd name="T22" fmla="*/ 2147483647 w 28"/>
                <a:gd name="T23" fmla="*/ 2147483647 h 25"/>
                <a:gd name="T24" fmla="*/ 2147483647 w 28"/>
                <a:gd name="T25" fmla="*/ 2147483647 h 25"/>
                <a:gd name="T26" fmla="*/ 2147483647 w 28"/>
                <a:gd name="T27" fmla="*/ 2147483647 h 25"/>
                <a:gd name="T28" fmla="*/ 2147483647 w 28"/>
                <a:gd name="T29" fmla="*/ 2147483647 h 25"/>
                <a:gd name="T30" fmla="*/ 2147483647 w 28"/>
                <a:gd name="T31" fmla="*/ 2147483647 h 25"/>
                <a:gd name="T32" fmla="*/ 2147483647 w 28"/>
                <a:gd name="T33" fmla="*/ 2147483647 h 25"/>
                <a:gd name="T34" fmla="*/ 2147483647 w 28"/>
                <a:gd name="T35" fmla="*/ 2147483647 h 25"/>
                <a:gd name="T36" fmla="*/ 2147483647 w 28"/>
                <a:gd name="T37" fmla="*/ 2147483647 h 25"/>
                <a:gd name="T38" fmla="*/ 2147483647 w 28"/>
                <a:gd name="T39" fmla="*/ 2147483647 h 25"/>
                <a:gd name="T40" fmla="*/ 2147483647 w 28"/>
                <a:gd name="T41" fmla="*/ 2147483647 h 25"/>
                <a:gd name="T42" fmla="*/ 0 w 28"/>
                <a:gd name="T43" fmla="*/ 2147483647 h 25"/>
                <a:gd name="T44" fmla="*/ 2147483647 w 28"/>
                <a:gd name="T45" fmla="*/ 2147483647 h 25"/>
                <a:gd name="T46" fmla="*/ 2147483647 w 28"/>
                <a:gd name="T47" fmla="*/ 2147483647 h 25"/>
                <a:gd name="T48" fmla="*/ 2147483647 w 28"/>
                <a:gd name="T49" fmla="*/ 2147483647 h 25"/>
                <a:gd name="T50" fmla="*/ 0 w 28"/>
                <a:gd name="T51" fmla="*/ 2147483647 h 25"/>
                <a:gd name="T52" fmla="*/ 0 w 28"/>
                <a:gd name="T53" fmla="*/ 0 h 25"/>
                <a:gd name="T54" fmla="*/ 2147483647 w 28"/>
                <a:gd name="T55" fmla="*/ 0 h 25"/>
                <a:gd name="T56" fmla="*/ 2147483647 w 28"/>
                <a:gd name="T57" fmla="*/ 2147483647 h 25"/>
                <a:gd name="T58" fmla="*/ 0 w 28"/>
                <a:gd name="T59" fmla="*/ 2147483647 h 2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8"/>
                <a:gd name="T91" fmla="*/ 0 h 25"/>
                <a:gd name="T92" fmla="*/ 28 w 28"/>
                <a:gd name="T93" fmla="*/ 25 h 2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8" h="25">
                  <a:moveTo>
                    <a:pt x="1" y="0"/>
                  </a:moveTo>
                  <a:lnTo>
                    <a:pt x="27" y="0"/>
                  </a:lnTo>
                  <a:lnTo>
                    <a:pt x="27" y="2"/>
                  </a:lnTo>
                  <a:lnTo>
                    <a:pt x="1" y="2"/>
                  </a:lnTo>
                  <a:lnTo>
                    <a:pt x="1" y="0"/>
                  </a:lnTo>
                  <a:close/>
                  <a:moveTo>
                    <a:pt x="27" y="0"/>
                  </a:moveTo>
                  <a:lnTo>
                    <a:pt x="28" y="0"/>
                  </a:lnTo>
                  <a:lnTo>
                    <a:pt x="28" y="1"/>
                  </a:lnTo>
                  <a:lnTo>
                    <a:pt x="27" y="1"/>
                  </a:lnTo>
                  <a:lnTo>
                    <a:pt x="27" y="0"/>
                  </a:lnTo>
                  <a:close/>
                  <a:moveTo>
                    <a:pt x="28" y="1"/>
                  </a:moveTo>
                  <a:lnTo>
                    <a:pt x="15" y="24"/>
                  </a:lnTo>
                  <a:lnTo>
                    <a:pt x="14" y="24"/>
                  </a:lnTo>
                  <a:lnTo>
                    <a:pt x="27" y="1"/>
                  </a:lnTo>
                  <a:lnTo>
                    <a:pt x="28" y="1"/>
                  </a:lnTo>
                  <a:close/>
                  <a:moveTo>
                    <a:pt x="15" y="24"/>
                  </a:moveTo>
                  <a:lnTo>
                    <a:pt x="14" y="25"/>
                  </a:lnTo>
                  <a:lnTo>
                    <a:pt x="14" y="24"/>
                  </a:lnTo>
                  <a:lnTo>
                    <a:pt x="15" y="24"/>
                  </a:lnTo>
                  <a:close/>
                  <a:moveTo>
                    <a:pt x="14" y="24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15" y="24"/>
                  </a:lnTo>
                  <a:lnTo>
                    <a:pt x="14" y="24"/>
                  </a:lnTo>
                  <a:close/>
                  <a:moveTo>
                    <a:pt x="0" y="1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40D71"/>
            </a:solidFill>
            <a:ln w="9525">
              <a:solidFill>
                <a:srgbClr val="004D9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78" name="Freeform 71"/>
            <p:cNvSpPr>
              <a:spLocks noEditPoints="1"/>
            </p:cNvSpPr>
            <p:nvPr/>
          </p:nvSpPr>
          <p:spPr bwMode="auto">
            <a:xfrm>
              <a:off x="6116638" y="3563938"/>
              <a:ext cx="168275" cy="150813"/>
            </a:xfrm>
            <a:custGeom>
              <a:avLst/>
              <a:gdLst>
                <a:gd name="T0" fmla="*/ 2147483647 w 28"/>
                <a:gd name="T1" fmla="*/ 2147483647 h 25"/>
                <a:gd name="T2" fmla="*/ 2147483647 w 28"/>
                <a:gd name="T3" fmla="*/ 0 h 25"/>
                <a:gd name="T4" fmla="*/ 2147483647 w 28"/>
                <a:gd name="T5" fmla="*/ 2147483647 h 25"/>
                <a:gd name="T6" fmla="*/ 2147483647 w 28"/>
                <a:gd name="T7" fmla="*/ 2147483647 h 25"/>
                <a:gd name="T8" fmla="*/ 2147483647 w 28"/>
                <a:gd name="T9" fmla="*/ 2147483647 h 25"/>
                <a:gd name="T10" fmla="*/ 2147483647 w 28"/>
                <a:gd name="T11" fmla="*/ 0 h 25"/>
                <a:gd name="T12" fmla="*/ 2147483647 w 28"/>
                <a:gd name="T13" fmla="*/ 0 h 25"/>
                <a:gd name="T14" fmla="*/ 2147483647 w 28"/>
                <a:gd name="T15" fmla="*/ 2147483647 h 25"/>
                <a:gd name="T16" fmla="*/ 2147483647 w 28"/>
                <a:gd name="T17" fmla="*/ 2147483647 h 25"/>
                <a:gd name="T18" fmla="*/ 2147483647 w 28"/>
                <a:gd name="T19" fmla="*/ 0 h 25"/>
                <a:gd name="T20" fmla="*/ 2147483647 w 28"/>
                <a:gd name="T21" fmla="*/ 2147483647 h 25"/>
                <a:gd name="T22" fmla="*/ 2147483647 w 28"/>
                <a:gd name="T23" fmla="*/ 2147483647 h 25"/>
                <a:gd name="T24" fmla="*/ 2147483647 w 28"/>
                <a:gd name="T25" fmla="*/ 0 h 25"/>
                <a:gd name="T26" fmla="*/ 2147483647 w 28"/>
                <a:gd name="T27" fmla="*/ 0 h 25"/>
                <a:gd name="T28" fmla="*/ 2147483647 w 28"/>
                <a:gd name="T29" fmla="*/ 2147483647 h 25"/>
                <a:gd name="T30" fmla="*/ 0 w 28"/>
                <a:gd name="T31" fmla="*/ 2147483647 h 25"/>
                <a:gd name="T32" fmla="*/ 0 w 28"/>
                <a:gd name="T33" fmla="*/ 0 h 25"/>
                <a:gd name="T34" fmla="*/ 2147483647 w 28"/>
                <a:gd name="T35" fmla="*/ 0 h 25"/>
                <a:gd name="T36" fmla="*/ 2147483647 w 28"/>
                <a:gd name="T37" fmla="*/ 2147483647 h 25"/>
                <a:gd name="T38" fmla="*/ 0 w 28"/>
                <a:gd name="T39" fmla="*/ 2147483647 h 25"/>
                <a:gd name="T40" fmla="*/ 2147483647 w 28"/>
                <a:gd name="T41" fmla="*/ 0 h 25"/>
                <a:gd name="T42" fmla="*/ 2147483647 w 28"/>
                <a:gd name="T43" fmla="*/ 2147483647 h 25"/>
                <a:gd name="T44" fmla="*/ 2147483647 w 28"/>
                <a:gd name="T45" fmla="*/ 2147483647 h 25"/>
                <a:gd name="T46" fmla="*/ 0 w 28"/>
                <a:gd name="T47" fmla="*/ 2147483647 h 25"/>
                <a:gd name="T48" fmla="*/ 2147483647 w 28"/>
                <a:gd name="T49" fmla="*/ 0 h 25"/>
                <a:gd name="T50" fmla="*/ 2147483647 w 28"/>
                <a:gd name="T51" fmla="*/ 2147483647 h 25"/>
                <a:gd name="T52" fmla="*/ 2147483647 w 28"/>
                <a:gd name="T53" fmla="*/ 2147483647 h 25"/>
                <a:gd name="T54" fmla="*/ 2147483647 w 28"/>
                <a:gd name="T55" fmla="*/ 2147483647 h 25"/>
                <a:gd name="T56" fmla="*/ 2147483647 w 28"/>
                <a:gd name="T57" fmla="*/ 2147483647 h 25"/>
                <a:gd name="T58" fmla="*/ 2147483647 w 28"/>
                <a:gd name="T59" fmla="*/ 2147483647 h 2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8"/>
                <a:gd name="T91" fmla="*/ 0 h 25"/>
                <a:gd name="T92" fmla="*/ 28 w 28"/>
                <a:gd name="T93" fmla="*/ 25 h 2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8" h="25">
                  <a:moveTo>
                    <a:pt x="13" y="23"/>
                  </a:moveTo>
                  <a:lnTo>
                    <a:pt x="27" y="0"/>
                  </a:lnTo>
                  <a:lnTo>
                    <a:pt x="28" y="1"/>
                  </a:lnTo>
                  <a:lnTo>
                    <a:pt x="15" y="24"/>
                  </a:lnTo>
                  <a:lnTo>
                    <a:pt x="13" y="23"/>
                  </a:lnTo>
                  <a:close/>
                  <a:moveTo>
                    <a:pt x="27" y="0"/>
                  </a:moveTo>
                  <a:lnTo>
                    <a:pt x="28" y="0"/>
                  </a:lnTo>
                  <a:lnTo>
                    <a:pt x="28" y="1"/>
                  </a:lnTo>
                  <a:lnTo>
                    <a:pt x="27" y="1"/>
                  </a:lnTo>
                  <a:lnTo>
                    <a:pt x="27" y="0"/>
                  </a:lnTo>
                  <a:close/>
                  <a:moveTo>
                    <a:pt x="27" y="1"/>
                  </a:moveTo>
                  <a:lnTo>
                    <a:pt x="1" y="1"/>
                  </a:lnTo>
                  <a:lnTo>
                    <a:pt x="1" y="0"/>
                  </a:lnTo>
                  <a:lnTo>
                    <a:pt x="27" y="0"/>
                  </a:lnTo>
                  <a:lnTo>
                    <a:pt x="27" y="1"/>
                  </a:lnTo>
                  <a:close/>
                  <a:moveTo>
                    <a:pt x="0" y="1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1"/>
                  </a:lnTo>
                  <a:close/>
                  <a:moveTo>
                    <a:pt x="1" y="0"/>
                  </a:moveTo>
                  <a:lnTo>
                    <a:pt x="15" y="23"/>
                  </a:lnTo>
                  <a:lnTo>
                    <a:pt x="13" y="24"/>
                  </a:lnTo>
                  <a:lnTo>
                    <a:pt x="0" y="1"/>
                  </a:lnTo>
                  <a:lnTo>
                    <a:pt x="1" y="0"/>
                  </a:lnTo>
                  <a:close/>
                  <a:moveTo>
                    <a:pt x="15" y="24"/>
                  </a:moveTo>
                  <a:lnTo>
                    <a:pt x="14" y="25"/>
                  </a:lnTo>
                  <a:lnTo>
                    <a:pt x="13" y="24"/>
                  </a:lnTo>
                  <a:lnTo>
                    <a:pt x="14" y="24"/>
                  </a:lnTo>
                  <a:lnTo>
                    <a:pt x="15" y="24"/>
                  </a:lnTo>
                  <a:close/>
                </a:path>
              </a:pathLst>
            </a:custGeom>
            <a:solidFill>
              <a:srgbClr val="340D71"/>
            </a:solidFill>
            <a:ln w="9525">
              <a:solidFill>
                <a:srgbClr val="004D9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79" name="Freeform 72"/>
            <p:cNvSpPr>
              <a:spLocks noEditPoints="1"/>
            </p:cNvSpPr>
            <p:nvPr/>
          </p:nvSpPr>
          <p:spPr bwMode="auto">
            <a:xfrm>
              <a:off x="6194425" y="3703638"/>
              <a:ext cx="174625" cy="150813"/>
            </a:xfrm>
            <a:custGeom>
              <a:avLst/>
              <a:gdLst>
                <a:gd name="T0" fmla="*/ 2147483647 w 29"/>
                <a:gd name="T1" fmla="*/ 2147483647 h 25"/>
                <a:gd name="T2" fmla="*/ 2147483647 w 29"/>
                <a:gd name="T3" fmla="*/ 2147483647 h 25"/>
                <a:gd name="T4" fmla="*/ 2147483647 w 29"/>
                <a:gd name="T5" fmla="*/ 0 h 25"/>
                <a:gd name="T6" fmla="*/ 2147483647 w 29"/>
                <a:gd name="T7" fmla="*/ 2147483647 h 25"/>
                <a:gd name="T8" fmla="*/ 2147483647 w 29"/>
                <a:gd name="T9" fmla="*/ 2147483647 h 25"/>
                <a:gd name="T10" fmla="*/ 2147483647 w 29"/>
                <a:gd name="T11" fmla="*/ 2147483647 h 25"/>
                <a:gd name="T12" fmla="*/ 0 w 29"/>
                <a:gd name="T13" fmla="*/ 0 h 25"/>
                <a:gd name="T14" fmla="*/ 2147483647 w 29"/>
                <a:gd name="T15" fmla="*/ 0 h 25"/>
                <a:gd name="T16" fmla="*/ 2147483647 w 29"/>
                <a:gd name="T17" fmla="*/ 0 h 25"/>
                <a:gd name="T18" fmla="*/ 2147483647 w 29"/>
                <a:gd name="T19" fmla="*/ 2147483647 h 25"/>
                <a:gd name="T20" fmla="*/ 2147483647 w 29"/>
                <a:gd name="T21" fmla="*/ 0 h 25"/>
                <a:gd name="T22" fmla="*/ 2147483647 w 29"/>
                <a:gd name="T23" fmla="*/ 0 h 25"/>
                <a:gd name="T24" fmla="*/ 2147483647 w 29"/>
                <a:gd name="T25" fmla="*/ 2147483647 h 25"/>
                <a:gd name="T26" fmla="*/ 2147483647 w 29"/>
                <a:gd name="T27" fmla="*/ 2147483647 h 25"/>
                <a:gd name="T28" fmla="*/ 2147483647 w 29"/>
                <a:gd name="T29" fmla="*/ 0 h 25"/>
                <a:gd name="T30" fmla="*/ 2147483647 w 29"/>
                <a:gd name="T31" fmla="*/ 0 h 25"/>
                <a:gd name="T32" fmla="*/ 2147483647 w 29"/>
                <a:gd name="T33" fmla="*/ 0 h 25"/>
                <a:gd name="T34" fmla="*/ 2147483647 w 29"/>
                <a:gd name="T35" fmla="*/ 2147483647 h 25"/>
                <a:gd name="T36" fmla="*/ 2147483647 w 29"/>
                <a:gd name="T37" fmla="*/ 0 h 25"/>
                <a:gd name="T38" fmla="*/ 2147483647 w 29"/>
                <a:gd name="T39" fmla="*/ 2147483647 h 25"/>
                <a:gd name="T40" fmla="*/ 2147483647 w 29"/>
                <a:gd name="T41" fmla="*/ 2147483647 h 25"/>
                <a:gd name="T42" fmla="*/ 2147483647 w 29"/>
                <a:gd name="T43" fmla="*/ 2147483647 h 25"/>
                <a:gd name="T44" fmla="*/ 2147483647 w 29"/>
                <a:gd name="T45" fmla="*/ 0 h 25"/>
                <a:gd name="T46" fmla="*/ 2147483647 w 29"/>
                <a:gd name="T47" fmla="*/ 2147483647 h 25"/>
                <a:gd name="T48" fmla="*/ 2147483647 w 29"/>
                <a:gd name="T49" fmla="*/ 2147483647 h 25"/>
                <a:gd name="T50" fmla="*/ 2147483647 w 29"/>
                <a:gd name="T51" fmla="*/ 2147483647 h 25"/>
                <a:gd name="T52" fmla="*/ 2147483647 w 29"/>
                <a:gd name="T53" fmla="*/ 2147483647 h 25"/>
                <a:gd name="T54" fmla="*/ 2147483647 w 29"/>
                <a:gd name="T55" fmla="*/ 2147483647 h 25"/>
                <a:gd name="T56" fmla="*/ 2147483647 w 29"/>
                <a:gd name="T57" fmla="*/ 2147483647 h 2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5"/>
                <a:gd name="T89" fmla="*/ 29 w 29"/>
                <a:gd name="T90" fmla="*/ 25 h 2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5">
                  <a:moveTo>
                    <a:pt x="14" y="24"/>
                  </a:moveTo>
                  <a:lnTo>
                    <a:pt x="1" y="1"/>
                  </a:lnTo>
                  <a:lnTo>
                    <a:pt x="2" y="0"/>
                  </a:lnTo>
                  <a:lnTo>
                    <a:pt x="15" y="23"/>
                  </a:lnTo>
                  <a:lnTo>
                    <a:pt x="14" y="24"/>
                  </a:lnTo>
                  <a:close/>
                  <a:moveTo>
                    <a:pt x="1" y="1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close/>
                  <a:moveTo>
                    <a:pt x="1" y="0"/>
                  </a:moveTo>
                  <a:lnTo>
                    <a:pt x="28" y="0"/>
                  </a:lnTo>
                  <a:lnTo>
                    <a:pt x="28" y="1"/>
                  </a:lnTo>
                  <a:lnTo>
                    <a:pt x="1" y="1"/>
                  </a:lnTo>
                  <a:lnTo>
                    <a:pt x="1" y="0"/>
                  </a:lnTo>
                  <a:close/>
                  <a:moveTo>
                    <a:pt x="28" y="0"/>
                  </a:moveTo>
                  <a:lnTo>
                    <a:pt x="29" y="0"/>
                  </a:lnTo>
                  <a:lnTo>
                    <a:pt x="28" y="1"/>
                  </a:lnTo>
                  <a:lnTo>
                    <a:pt x="28" y="0"/>
                  </a:lnTo>
                  <a:close/>
                  <a:moveTo>
                    <a:pt x="28" y="1"/>
                  </a:moveTo>
                  <a:lnTo>
                    <a:pt x="15" y="24"/>
                  </a:lnTo>
                  <a:lnTo>
                    <a:pt x="14" y="23"/>
                  </a:lnTo>
                  <a:lnTo>
                    <a:pt x="27" y="0"/>
                  </a:lnTo>
                  <a:lnTo>
                    <a:pt x="28" y="1"/>
                  </a:lnTo>
                  <a:close/>
                  <a:moveTo>
                    <a:pt x="15" y="24"/>
                  </a:moveTo>
                  <a:lnTo>
                    <a:pt x="15" y="25"/>
                  </a:lnTo>
                  <a:lnTo>
                    <a:pt x="14" y="24"/>
                  </a:lnTo>
                  <a:lnTo>
                    <a:pt x="15" y="23"/>
                  </a:lnTo>
                  <a:lnTo>
                    <a:pt x="15" y="24"/>
                  </a:lnTo>
                  <a:close/>
                </a:path>
              </a:pathLst>
            </a:custGeom>
            <a:solidFill>
              <a:srgbClr val="340D71"/>
            </a:solidFill>
            <a:ln w="9525">
              <a:solidFill>
                <a:srgbClr val="004D9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80" name="Freeform 73"/>
            <p:cNvSpPr>
              <a:spLocks noEditPoints="1"/>
            </p:cNvSpPr>
            <p:nvPr/>
          </p:nvSpPr>
          <p:spPr bwMode="auto">
            <a:xfrm>
              <a:off x="6272213" y="3841751"/>
              <a:ext cx="174625" cy="150813"/>
            </a:xfrm>
            <a:custGeom>
              <a:avLst/>
              <a:gdLst>
                <a:gd name="T0" fmla="*/ 2147483647 w 29"/>
                <a:gd name="T1" fmla="*/ 0 h 25"/>
                <a:gd name="T2" fmla="*/ 2147483647 w 29"/>
                <a:gd name="T3" fmla="*/ 2147483647 h 25"/>
                <a:gd name="T4" fmla="*/ 2147483647 w 29"/>
                <a:gd name="T5" fmla="*/ 2147483647 h 25"/>
                <a:gd name="T6" fmla="*/ 2147483647 w 29"/>
                <a:gd name="T7" fmla="*/ 2147483647 h 25"/>
                <a:gd name="T8" fmla="*/ 2147483647 w 29"/>
                <a:gd name="T9" fmla="*/ 0 h 25"/>
                <a:gd name="T10" fmla="*/ 2147483647 w 29"/>
                <a:gd name="T11" fmla="*/ 2147483647 h 25"/>
                <a:gd name="T12" fmla="*/ 2147483647 w 29"/>
                <a:gd name="T13" fmla="*/ 2147483647 h 25"/>
                <a:gd name="T14" fmla="*/ 2147483647 w 29"/>
                <a:gd name="T15" fmla="*/ 2147483647 h 25"/>
                <a:gd name="T16" fmla="*/ 2147483647 w 29"/>
                <a:gd name="T17" fmla="*/ 2147483647 h 25"/>
                <a:gd name="T18" fmla="*/ 2147483647 w 29"/>
                <a:gd name="T19" fmla="*/ 2147483647 h 25"/>
                <a:gd name="T20" fmla="*/ 2147483647 w 29"/>
                <a:gd name="T21" fmla="*/ 2147483647 h 25"/>
                <a:gd name="T22" fmla="*/ 2147483647 w 29"/>
                <a:gd name="T23" fmla="*/ 0 h 25"/>
                <a:gd name="T24" fmla="*/ 2147483647 w 29"/>
                <a:gd name="T25" fmla="*/ 2147483647 h 25"/>
                <a:gd name="T26" fmla="*/ 2147483647 w 29"/>
                <a:gd name="T27" fmla="*/ 2147483647 h 25"/>
                <a:gd name="T28" fmla="*/ 2147483647 w 29"/>
                <a:gd name="T29" fmla="*/ 2147483647 h 25"/>
                <a:gd name="T30" fmla="*/ 2147483647 w 29"/>
                <a:gd name="T31" fmla="*/ 0 h 25"/>
                <a:gd name="T32" fmla="*/ 2147483647 w 29"/>
                <a:gd name="T33" fmla="*/ 0 h 25"/>
                <a:gd name="T34" fmla="*/ 2147483647 w 29"/>
                <a:gd name="T35" fmla="*/ 2147483647 h 25"/>
                <a:gd name="T36" fmla="*/ 2147483647 w 29"/>
                <a:gd name="T37" fmla="*/ 0 h 25"/>
                <a:gd name="T38" fmla="*/ 2147483647 w 29"/>
                <a:gd name="T39" fmla="*/ 2147483647 h 25"/>
                <a:gd name="T40" fmla="*/ 2147483647 w 29"/>
                <a:gd name="T41" fmla="*/ 2147483647 h 25"/>
                <a:gd name="T42" fmla="*/ 2147483647 w 29"/>
                <a:gd name="T43" fmla="*/ 0 h 25"/>
                <a:gd name="T44" fmla="*/ 2147483647 w 29"/>
                <a:gd name="T45" fmla="*/ 0 h 25"/>
                <a:gd name="T46" fmla="*/ 2147483647 w 29"/>
                <a:gd name="T47" fmla="*/ 2147483647 h 25"/>
                <a:gd name="T48" fmla="*/ 2147483647 w 29"/>
                <a:gd name="T49" fmla="*/ 2147483647 h 25"/>
                <a:gd name="T50" fmla="*/ 0 w 29"/>
                <a:gd name="T51" fmla="*/ 0 h 25"/>
                <a:gd name="T52" fmla="*/ 2147483647 w 29"/>
                <a:gd name="T53" fmla="*/ 0 h 25"/>
                <a:gd name="T54" fmla="*/ 2147483647 w 29"/>
                <a:gd name="T55" fmla="*/ 0 h 25"/>
                <a:gd name="T56" fmla="*/ 2147483647 w 29"/>
                <a:gd name="T57" fmla="*/ 2147483647 h 2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5"/>
                <a:gd name="T89" fmla="*/ 29 w 29"/>
                <a:gd name="T90" fmla="*/ 25 h 2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5">
                  <a:moveTo>
                    <a:pt x="2" y="0"/>
                  </a:moveTo>
                  <a:lnTo>
                    <a:pt x="15" y="23"/>
                  </a:lnTo>
                  <a:lnTo>
                    <a:pt x="14" y="24"/>
                  </a:lnTo>
                  <a:lnTo>
                    <a:pt x="1" y="1"/>
                  </a:lnTo>
                  <a:lnTo>
                    <a:pt x="2" y="0"/>
                  </a:lnTo>
                  <a:close/>
                  <a:moveTo>
                    <a:pt x="15" y="24"/>
                  </a:moveTo>
                  <a:lnTo>
                    <a:pt x="15" y="25"/>
                  </a:lnTo>
                  <a:lnTo>
                    <a:pt x="14" y="24"/>
                  </a:lnTo>
                  <a:lnTo>
                    <a:pt x="15" y="23"/>
                  </a:lnTo>
                  <a:lnTo>
                    <a:pt x="15" y="24"/>
                  </a:lnTo>
                  <a:close/>
                  <a:moveTo>
                    <a:pt x="14" y="23"/>
                  </a:moveTo>
                  <a:lnTo>
                    <a:pt x="27" y="0"/>
                  </a:lnTo>
                  <a:lnTo>
                    <a:pt x="29" y="1"/>
                  </a:lnTo>
                  <a:lnTo>
                    <a:pt x="15" y="24"/>
                  </a:lnTo>
                  <a:lnTo>
                    <a:pt x="14" y="23"/>
                  </a:lnTo>
                  <a:close/>
                  <a:moveTo>
                    <a:pt x="28" y="0"/>
                  </a:moveTo>
                  <a:lnTo>
                    <a:pt x="29" y="0"/>
                  </a:lnTo>
                  <a:lnTo>
                    <a:pt x="29" y="1"/>
                  </a:lnTo>
                  <a:lnTo>
                    <a:pt x="28" y="0"/>
                  </a:lnTo>
                  <a:close/>
                  <a:moveTo>
                    <a:pt x="28" y="1"/>
                  </a:moveTo>
                  <a:lnTo>
                    <a:pt x="2" y="1"/>
                  </a:lnTo>
                  <a:lnTo>
                    <a:pt x="2" y="0"/>
                  </a:lnTo>
                  <a:lnTo>
                    <a:pt x="28" y="0"/>
                  </a:lnTo>
                  <a:lnTo>
                    <a:pt x="28" y="1"/>
                  </a:lnTo>
                  <a:close/>
                  <a:moveTo>
                    <a:pt x="1" y="1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40D71"/>
            </a:solidFill>
            <a:ln w="9525">
              <a:solidFill>
                <a:srgbClr val="004D9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81" name="Freeform 74"/>
            <p:cNvSpPr>
              <a:spLocks noEditPoints="1"/>
            </p:cNvSpPr>
            <p:nvPr/>
          </p:nvSpPr>
          <p:spPr bwMode="auto">
            <a:xfrm>
              <a:off x="6356350" y="3703638"/>
              <a:ext cx="168275" cy="150813"/>
            </a:xfrm>
            <a:custGeom>
              <a:avLst/>
              <a:gdLst>
                <a:gd name="T0" fmla="*/ 2147483647 w 28"/>
                <a:gd name="T1" fmla="*/ 2147483647 h 25"/>
                <a:gd name="T2" fmla="*/ 2147483647 w 28"/>
                <a:gd name="T3" fmla="*/ 2147483647 h 25"/>
                <a:gd name="T4" fmla="*/ 2147483647 w 28"/>
                <a:gd name="T5" fmla="*/ 2147483647 h 25"/>
                <a:gd name="T6" fmla="*/ 2147483647 w 28"/>
                <a:gd name="T7" fmla="*/ 0 h 25"/>
                <a:gd name="T8" fmla="*/ 2147483647 w 28"/>
                <a:gd name="T9" fmla="*/ 2147483647 h 25"/>
                <a:gd name="T10" fmla="*/ 2147483647 w 28"/>
                <a:gd name="T11" fmla="*/ 2147483647 h 25"/>
                <a:gd name="T12" fmla="*/ 2147483647 w 28"/>
                <a:gd name="T13" fmla="*/ 2147483647 h 25"/>
                <a:gd name="T14" fmla="*/ 2147483647 w 28"/>
                <a:gd name="T15" fmla="*/ 2147483647 h 25"/>
                <a:gd name="T16" fmla="*/ 2147483647 w 28"/>
                <a:gd name="T17" fmla="*/ 2147483647 h 25"/>
                <a:gd name="T18" fmla="*/ 2147483647 w 28"/>
                <a:gd name="T19" fmla="*/ 2147483647 h 25"/>
                <a:gd name="T20" fmla="*/ 2147483647 w 28"/>
                <a:gd name="T21" fmla="*/ 2147483647 h 25"/>
                <a:gd name="T22" fmla="*/ 0 w 28"/>
                <a:gd name="T23" fmla="*/ 2147483647 h 25"/>
                <a:gd name="T24" fmla="*/ 2147483647 w 28"/>
                <a:gd name="T25" fmla="*/ 0 h 25"/>
                <a:gd name="T26" fmla="*/ 2147483647 w 28"/>
                <a:gd name="T27" fmla="*/ 2147483647 h 25"/>
                <a:gd name="T28" fmla="*/ 2147483647 w 28"/>
                <a:gd name="T29" fmla="*/ 2147483647 h 25"/>
                <a:gd name="T30" fmla="*/ 0 w 28"/>
                <a:gd name="T31" fmla="*/ 2147483647 h 25"/>
                <a:gd name="T32" fmla="*/ 0 w 28"/>
                <a:gd name="T33" fmla="*/ 0 h 25"/>
                <a:gd name="T34" fmla="*/ 2147483647 w 28"/>
                <a:gd name="T35" fmla="*/ 0 h 25"/>
                <a:gd name="T36" fmla="*/ 2147483647 w 28"/>
                <a:gd name="T37" fmla="*/ 2147483647 h 25"/>
                <a:gd name="T38" fmla="*/ 0 w 28"/>
                <a:gd name="T39" fmla="*/ 2147483647 h 25"/>
                <a:gd name="T40" fmla="*/ 2147483647 w 28"/>
                <a:gd name="T41" fmla="*/ 0 h 25"/>
                <a:gd name="T42" fmla="*/ 2147483647 w 28"/>
                <a:gd name="T43" fmla="*/ 0 h 25"/>
                <a:gd name="T44" fmla="*/ 2147483647 w 28"/>
                <a:gd name="T45" fmla="*/ 2147483647 h 25"/>
                <a:gd name="T46" fmla="*/ 2147483647 w 28"/>
                <a:gd name="T47" fmla="*/ 2147483647 h 25"/>
                <a:gd name="T48" fmla="*/ 2147483647 w 28"/>
                <a:gd name="T49" fmla="*/ 0 h 25"/>
                <a:gd name="T50" fmla="*/ 2147483647 w 28"/>
                <a:gd name="T51" fmla="*/ 0 h 25"/>
                <a:gd name="T52" fmla="*/ 2147483647 w 28"/>
                <a:gd name="T53" fmla="*/ 0 h 25"/>
                <a:gd name="T54" fmla="*/ 2147483647 w 28"/>
                <a:gd name="T55" fmla="*/ 2147483647 h 25"/>
                <a:gd name="T56" fmla="*/ 2147483647 w 28"/>
                <a:gd name="T57" fmla="*/ 2147483647 h 25"/>
                <a:gd name="T58" fmla="*/ 2147483647 w 28"/>
                <a:gd name="T59" fmla="*/ 0 h 2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8"/>
                <a:gd name="T91" fmla="*/ 0 h 25"/>
                <a:gd name="T92" fmla="*/ 28 w 28"/>
                <a:gd name="T93" fmla="*/ 25 h 2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8" h="25">
                  <a:moveTo>
                    <a:pt x="28" y="1"/>
                  </a:moveTo>
                  <a:lnTo>
                    <a:pt x="15" y="24"/>
                  </a:lnTo>
                  <a:lnTo>
                    <a:pt x="13" y="23"/>
                  </a:lnTo>
                  <a:lnTo>
                    <a:pt x="27" y="0"/>
                  </a:lnTo>
                  <a:lnTo>
                    <a:pt x="28" y="1"/>
                  </a:lnTo>
                  <a:close/>
                  <a:moveTo>
                    <a:pt x="15" y="24"/>
                  </a:moveTo>
                  <a:lnTo>
                    <a:pt x="14" y="25"/>
                  </a:lnTo>
                  <a:lnTo>
                    <a:pt x="13" y="24"/>
                  </a:lnTo>
                  <a:lnTo>
                    <a:pt x="14" y="24"/>
                  </a:lnTo>
                  <a:lnTo>
                    <a:pt x="15" y="24"/>
                  </a:lnTo>
                  <a:close/>
                  <a:moveTo>
                    <a:pt x="13" y="24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15" y="23"/>
                  </a:lnTo>
                  <a:lnTo>
                    <a:pt x="13" y="24"/>
                  </a:lnTo>
                  <a:close/>
                  <a:moveTo>
                    <a:pt x="0" y="1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1"/>
                  </a:lnTo>
                  <a:close/>
                  <a:moveTo>
                    <a:pt x="1" y="0"/>
                  </a:moveTo>
                  <a:lnTo>
                    <a:pt x="27" y="0"/>
                  </a:lnTo>
                  <a:lnTo>
                    <a:pt x="27" y="1"/>
                  </a:lnTo>
                  <a:lnTo>
                    <a:pt x="1" y="1"/>
                  </a:lnTo>
                  <a:lnTo>
                    <a:pt x="1" y="0"/>
                  </a:lnTo>
                  <a:close/>
                  <a:moveTo>
                    <a:pt x="27" y="0"/>
                  </a:moveTo>
                  <a:lnTo>
                    <a:pt x="28" y="0"/>
                  </a:lnTo>
                  <a:lnTo>
                    <a:pt x="28" y="1"/>
                  </a:lnTo>
                  <a:lnTo>
                    <a:pt x="27" y="1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340D71"/>
            </a:solidFill>
            <a:ln w="9525">
              <a:solidFill>
                <a:srgbClr val="004D9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82" name="Freeform 75"/>
            <p:cNvSpPr>
              <a:spLocks noEditPoints="1"/>
            </p:cNvSpPr>
            <p:nvPr/>
          </p:nvSpPr>
          <p:spPr bwMode="auto">
            <a:xfrm>
              <a:off x="6194425" y="3559176"/>
              <a:ext cx="174625" cy="149225"/>
            </a:xfrm>
            <a:custGeom>
              <a:avLst/>
              <a:gdLst>
                <a:gd name="T0" fmla="*/ 2147483647 w 29"/>
                <a:gd name="T1" fmla="*/ 2147483647 h 25"/>
                <a:gd name="T2" fmla="*/ 2147483647 w 29"/>
                <a:gd name="T3" fmla="*/ 2147483647 h 25"/>
                <a:gd name="T4" fmla="*/ 2147483647 w 29"/>
                <a:gd name="T5" fmla="*/ 2147483647 h 25"/>
                <a:gd name="T6" fmla="*/ 2147483647 w 29"/>
                <a:gd name="T7" fmla="*/ 2147483647 h 25"/>
                <a:gd name="T8" fmla="*/ 2147483647 w 29"/>
                <a:gd name="T9" fmla="*/ 2147483647 h 25"/>
                <a:gd name="T10" fmla="*/ 2147483647 w 29"/>
                <a:gd name="T11" fmla="*/ 2147483647 h 25"/>
                <a:gd name="T12" fmla="*/ 0 w 29"/>
                <a:gd name="T13" fmla="*/ 2147483647 h 25"/>
                <a:gd name="T14" fmla="*/ 2147483647 w 29"/>
                <a:gd name="T15" fmla="*/ 2147483647 h 25"/>
                <a:gd name="T16" fmla="*/ 2147483647 w 29"/>
                <a:gd name="T17" fmla="*/ 2147483647 h 25"/>
                <a:gd name="T18" fmla="*/ 2147483647 w 29"/>
                <a:gd name="T19" fmla="*/ 2147483647 h 25"/>
                <a:gd name="T20" fmla="*/ 2147483647 w 29"/>
                <a:gd name="T21" fmla="*/ 2147483647 h 25"/>
                <a:gd name="T22" fmla="*/ 2147483647 w 29"/>
                <a:gd name="T23" fmla="*/ 2147483647 h 25"/>
                <a:gd name="T24" fmla="*/ 2147483647 w 29"/>
                <a:gd name="T25" fmla="*/ 2147483647 h 25"/>
                <a:gd name="T26" fmla="*/ 2147483647 w 29"/>
                <a:gd name="T27" fmla="*/ 2147483647 h 25"/>
                <a:gd name="T28" fmla="*/ 2147483647 w 29"/>
                <a:gd name="T29" fmla="*/ 2147483647 h 25"/>
                <a:gd name="T30" fmla="*/ 2147483647 w 29"/>
                <a:gd name="T31" fmla="*/ 2147483647 h 25"/>
                <a:gd name="T32" fmla="*/ 2147483647 w 29"/>
                <a:gd name="T33" fmla="*/ 2147483647 h 25"/>
                <a:gd name="T34" fmla="*/ 2147483647 w 29"/>
                <a:gd name="T35" fmla="*/ 2147483647 h 25"/>
                <a:gd name="T36" fmla="*/ 2147483647 w 29"/>
                <a:gd name="T37" fmla="*/ 2147483647 h 25"/>
                <a:gd name="T38" fmla="*/ 2147483647 w 29"/>
                <a:gd name="T39" fmla="*/ 2147483647 h 25"/>
                <a:gd name="T40" fmla="*/ 2147483647 w 29"/>
                <a:gd name="T41" fmla="*/ 2147483647 h 25"/>
                <a:gd name="T42" fmla="*/ 2147483647 w 29"/>
                <a:gd name="T43" fmla="*/ 2147483647 h 25"/>
                <a:gd name="T44" fmla="*/ 2147483647 w 29"/>
                <a:gd name="T45" fmla="*/ 2147483647 h 25"/>
                <a:gd name="T46" fmla="*/ 2147483647 w 29"/>
                <a:gd name="T47" fmla="*/ 2147483647 h 25"/>
                <a:gd name="T48" fmla="*/ 2147483647 w 29"/>
                <a:gd name="T49" fmla="*/ 2147483647 h 25"/>
                <a:gd name="T50" fmla="*/ 2147483647 w 29"/>
                <a:gd name="T51" fmla="*/ 0 h 25"/>
                <a:gd name="T52" fmla="*/ 2147483647 w 29"/>
                <a:gd name="T53" fmla="*/ 2147483647 h 25"/>
                <a:gd name="T54" fmla="*/ 2147483647 w 29"/>
                <a:gd name="T55" fmla="*/ 2147483647 h 25"/>
                <a:gd name="T56" fmla="*/ 2147483647 w 29"/>
                <a:gd name="T57" fmla="*/ 2147483647 h 2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5"/>
                <a:gd name="T89" fmla="*/ 29 w 29"/>
                <a:gd name="T90" fmla="*/ 25 h 2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5">
                  <a:moveTo>
                    <a:pt x="15" y="2"/>
                  </a:moveTo>
                  <a:lnTo>
                    <a:pt x="2" y="25"/>
                  </a:lnTo>
                  <a:lnTo>
                    <a:pt x="1" y="24"/>
                  </a:lnTo>
                  <a:lnTo>
                    <a:pt x="14" y="1"/>
                  </a:lnTo>
                  <a:lnTo>
                    <a:pt x="15" y="2"/>
                  </a:lnTo>
                  <a:close/>
                  <a:moveTo>
                    <a:pt x="1" y="25"/>
                  </a:moveTo>
                  <a:lnTo>
                    <a:pt x="0" y="25"/>
                  </a:lnTo>
                  <a:lnTo>
                    <a:pt x="1" y="24"/>
                  </a:lnTo>
                  <a:lnTo>
                    <a:pt x="1" y="25"/>
                  </a:lnTo>
                  <a:close/>
                  <a:moveTo>
                    <a:pt x="1" y="24"/>
                  </a:moveTo>
                  <a:lnTo>
                    <a:pt x="28" y="24"/>
                  </a:lnTo>
                  <a:lnTo>
                    <a:pt x="28" y="25"/>
                  </a:lnTo>
                  <a:lnTo>
                    <a:pt x="1" y="25"/>
                  </a:lnTo>
                  <a:lnTo>
                    <a:pt x="1" y="24"/>
                  </a:lnTo>
                  <a:close/>
                  <a:moveTo>
                    <a:pt x="28" y="24"/>
                  </a:moveTo>
                  <a:lnTo>
                    <a:pt x="29" y="25"/>
                  </a:lnTo>
                  <a:lnTo>
                    <a:pt x="28" y="25"/>
                  </a:lnTo>
                  <a:lnTo>
                    <a:pt x="28" y="24"/>
                  </a:lnTo>
                  <a:close/>
                  <a:moveTo>
                    <a:pt x="27" y="25"/>
                  </a:moveTo>
                  <a:lnTo>
                    <a:pt x="14" y="2"/>
                  </a:lnTo>
                  <a:lnTo>
                    <a:pt x="15" y="1"/>
                  </a:lnTo>
                  <a:lnTo>
                    <a:pt x="28" y="24"/>
                  </a:lnTo>
                  <a:lnTo>
                    <a:pt x="27" y="25"/>
                  </a:lnTo>
                  <a:close/>
                  <a:moveTo>
                    <a:pt x="14" y="1"/>
                  </a:moveTo>
                  <a:lnTo>
                    <a:pt x="15" y="0"/>
                  </a:lnTo>
                  <a:lnTo>
                    <a:pt x="15" y="1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340D71"/>
            </a:solidFill>
            <a:ln w="9525">
              <a:solidFill>
                <a:srgbClr val="004D9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83" name="Freeform 76"/>
            <p:cNvSpPr>
              <a:spLocks noEditPoints="1"/>
            </p:cNvSpPr>
            <p:nvPr/>
          </p:nvSpPr>
          <p:spPr bwMode="auto">
            <a:xfrm>
              <a:off x="6272213" y="3419476"/>
              <a:ext cx="174625" cy="150813"/>
            </a:xfrm>
            <a:custGeom>
              <a:avLst/>
              <a:gdLst>
                <a:gd name="T0" fmla="*/ 2147483647 w 29"/>
                <a:gd name="T1" fmla="*/ 2147483647 h 25"/>
                <a:gd name="T2" fmla="*/ 2147483647 w 29"/>
                <a:gd name="T3" fmla="*/ 2147483647 h 25"/>
                <a:gd name="T4" fmla="*/ 2147483647 w 29"/>
                <a:gd name="T5" fmla="*/ 2147483647 h 25"/>
                <a:gd name="T6" fmla="*/ 2147483647 w 29"/>
                <a:gd name="T7" fmla="*/ 2147483647 h 25"/>
                <a:gd name="T8" fmla="*/ 2147483647 w 29"/>
                <a:gd name="T9" fmla="*/ 2147483647 h 25"/>
                <a:gd name="T10" fmla="*/ 2147483647 w 29"/>
                <a:gd name="T11" fmla="*/ 2147483647 h 25"/>
                <a:gd name="T12" fmla="*/ 2147483647 w 29"/>
                <a:gd name="T13" fmla="*/ 0 h 25"/>
                <a:gd name="T14" fmla="*/ 2147483647 w 29"/>
                <a:gd name="T15" fmla="*/ 2147483647 h 25"/>
                <a:gd name="T16" fmla="*/ 2147483647 w 29"/>
                <a:gd name="T17" fmla="*/ 2147483647 h 25"/>
                <a:gd name="T18" fmla="*/ 2147483647 w 29"/>
                <a:gd name="T19" fmla="*/ 2147483647 h 25"/>
                <a:gd name="T20" fmla="*/ 2147483647 w 29"/>
                <a:gd name="T21" fmla="*/ 2147483647 h 25"/>
                <a:gd name="T22" fmla="*/ 2147483647 w 29"/>
                <a:gd name="T23" fmla="*/ 2147483647 h 25"/>
                <a:gd name="T24" fmla="*/ 2147483647 w 29"/>
                <a:gd name="T25" fmla="*/ 2147483647 h 25"/>
                <a:gd name="T26" fmla="*/ 2147483647 w 29"/>
                <a:gd name="T27" fmla="*/ 2147483647 h 25"/>
                <a:gd name="T28" fmla="*/ 2147483647 w 29"/>
                <a:gd name="T29" fmla="*/ 2147483647 h 25"/>
                <a:gd name="T30" fmla="*/ 2147483647 w 29"/>
                <a:gd name="T31" fmla="*/ 2147483647 h 25"/>
                <a:gd name="T32" fmla="*/ 2147483647 w 29"/>
                <a:gd name="T33" fmla="*/ 2147483647 h 25"/>
                <a:gd name="T34" fmla="*/ 2147483647 w 29"/>
                <a:gd name="T35" fmla="*/ 2147483647 h 25"/>
                <a:gd name="T36" fmla="*/ 2147483647 w 29"/>
                <a:gd name="T37" fmla="*/ 2147483647 h 25"/>
                <a:gd name="T38" fmla="*/ 2147483647 w 29"/>
                <a:gd name="T39" fmla="*/ 2147483647 h 25"/>
                <a:gd name="T40" fmla="*/ 2147483647 w 29"/>
                <a:gd name="T41" fmla="*/ 2147483647 h 25"/>
                <a:gd name="T42" fmla="*/ 2147483647 w 29"/>
                <a:gd name="T43" fmla="*/ 2147483647 h 25"/>
                <a:gd name="T44" fmla="*/ 2147483647 w 29"/>
                <a:gd name="T45" fmla="*/ 2147483647 h 25"/>
                <a:gd name="T46" fmla="*/ 2147483647 w 29"/>
                <a:gd name="T47" fmla="*/ 2147483647 h 25"/>
                <a:gd name="T48" fmla="*/ 2147483647 w 29"/>
                <a:gd name="T49" fmla="*/ 2147483647 h 25"/>
                <a:gd name="T50" fmla="*/ 2147483647 w 29"/>
                <a:gd name="T51" fmla="*/ 2147483647 h 25"/>
                <a:gd name="T52" fmla="*/ 0 w 29"/>
                <a:gd name="T53" fmla="*/ 2147483647 h 25"/>
                <a:gd name="T54" fmla="*/ 2147483647 w 29"/>
                <a:gd name="T55" fmla="*/ 2147483647 h 25"/>
                <a:gd name="T56" fmla="*/ 2147483647 w 29"/>
                <a:gd name="T57" fmla="*/ 2147483647 h 25"/>
                <a:gd name="T58" fmla="*/ 2147483647 w 29"/>
                <a:gd name="T59" fmla="*/ 2147483647 h 2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9"/>
                <a:gd name="T91" fmla="*/ 0 h 25"/>
                <a:gd name="T92" fmla="*/ 29 w 29"/>
                <a:gd name="T93" fmla="*/ 25 h 2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9" h="25">
                  <a:moveTo>
                    <a:pt x="1" y="24"/>
                  </a:moveTo>
                  <a:lnTo>
                    <a:pt x="14" y="1"/>
                  </a:lnTo>
                  <a:lnTo>
                    <a:pt x="15" y="2"/>
                  </a:lnTo>
                  <a:lnTo>
                    <a:pt x="2" y="25"/>
                  </a:lnTo>
                  <a:lnTo>
                    <a:pt x="1" y="24"/>
                  </a:lnTo>
                  <a:close/>
                  <a:moveTo>
                    <a:pt x="14" y="1"/>
                  </a:moveTo>
                  <a:lnTo>
                    <a:pt x="15" y="0"/>
                  </a:lnTo>
                  <a:lnTo>
                    <a:pt x="15" y="1"/>
                  </a:lnTo>
                  <a:lnTo>
                    <a:pt x="15" y="2"/>
                  </a:lnTo>
                  <a:lnTo>
                    <a:pt x="14" y="1"/>
                  </a:lnTo>
                  <a:close/>
                  <a:moveTo>
                    <a:pt x="15" y="1"/>
                  </a:moveTo>
                  <a:lnTo>
                    <a:pt x="29" y="24"/>
                  </a:lnTo>
                  <a:lnTo>
                    <a:pt x="27" y="25"/>
                  </a:lnTo>
                  <a:lnTo>
                    <a:pt x="14" y="2"/>
                  </a:lnTo>
                  <a:lnTo>
                    <a:pt x="15" y="1"/>
                  </a:lnTo>
                  <a:close/>
                  <a:moveTo>
                    <a:pt x="29" y="24"/>
                  </a:moveTo>
                  <a:lnTo>
                    <a:pt x="29" y="25"/>
                  </a:lnTo>
                  <a:lnTo>
                    <a:pt x="28" y="25"/>
                  </a:lnTo>
                  <a:lnTo>
                    <a:pt x="28" y="24"/>
                  </a:lnTo>
                  <a:lnTo>
                    <a:pt x="29" y="24"/>
                  </a:lnTo>
                  <a:close/>
                  <a:moveTo>
                    <a:pt x="28" y="25"/>
                  </a:moveTo>
                  <a:lnTo>
                    <a:pt x="2" y="25"/>
                  </a:lnTo>
                  <a:lnTo>
                    <a:pt x="2" y="24"/>
                  </a:lnTo>
                  <a:lnTo>
                    <a:pt x="28" y="24"/>
                  </a:lnTo>
                  <a:lnTo>
                    <a:pt x="28" y="25"/>
                  </a:lnTo>
                  <a:close/>
                  <a:moveTo>
                    <a:pt x="2" y="25"/>
                  </a:moveTo>
                  <a:lnTo>
                    <a:pt x="0" y="25"/>
                  </a:lnTo>
                  <a:lnTo>
                    <a:pt x="1" y="24"/>
                  </a:lnTo>
                  <a:lnTo>
                    <a:pt x="2" y="24"/>
                  </a:lnTo>
                  <a:lnTo>
                    <a:pt x="2" y="25"/>
                  </a:lnTo>
                  <a:close/>
                </a:path>
              </a:pathLst>
            </a:custGeom>
            <a:solidFill>
              <a:srgbClr val="340D71"/>
            </a:solidFill>
            <a:ln w="9525">
              <a:solidFill>
                <a:srgbClr val="004D9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84" name="Freeform 77"/>
            <p:cNvSpPr>
              <a:spLocks noEditPoints="1"/>
            </p:cNvSpPr>
            <p:nvPr/>
          </p:nvSpPr>
          <p:spPr bwMode="auto">
            <a:xfrm>
              <a:off x="6356350" y="3559176"/>
              <a:ext cx="168275" cy="149225"/>
            </a:xfrm>
            <a:custGeom>
              <a:avLst/>
              <a:gdLst>
                <a:gd name="T0" fmla="*/ 2147483647 w 28"/>
                <a:gd name="T1" fmla="*/ 2147483647 h 25"/>
                <a:gd name="T2" fmla="*/ 2147483647 w 28"/>
                <a:gd name="T3" fmla="*/ 2147483647 h 25"/>
                <a:gd name="T4" fmla="*/ 2147483647 w 28"/>
                <a:gd name="T5" fmla="*/ 2147483647 h 25"/>
                <a:gd name="T6" fmla="*/ 2147483647 w 28"/>
                <a:gd name="T7" fmla="*/ 2147483647 h 25"/>
                <a:gd name="T8" fmla="*/ 2147483647 w 28"/>
                <a:gd name="T9" fmla="*/ 2147483647 h 25"/>
                <a:gd name="T10" fmla="*/ 2147483647 w 28"/>
                <a:gd name="T11" fmla="*/ 2147483647 h 25"/>
                <a:gd name="T12" fmla="*/ 2147483647 w 28"/>
                <a:gd name="T13" fmla="*/ 0 h 25"/>
                <a:gd name="T14" fmla="*/ 2147483647 w 28"/>
                <a:gd name="T15" fmla="*/ 2147483647 h 25"/>
                <a:gd name="T16" fmla="*/ 2147483647 w 28"/>
                <a:gd name="T17" fmla="*/ 2147483647 h 25"/>
                <a:gd name="T18" fmla="*/ 2147483647 w 28"/>
                <a:gd name="T19" fmla="*/ 2147483647 h 25"/>
                <a:gd name="T20" fmla="*/ 2147483647 w 28"/>
                <a:gd name="T21" fmla="*/ 2147483647 h 25"/>
                <a:gd name="T22" fmla="*/ 2147483647 w 28"/>
                <a:gd name="T23" fmla="*/ 2147483647 h 25"/>
                <a:gd name="T24" fmla="*/ 0 w 28"/>
                <a:gd name="T25" fmla="*/ 2147483647 h 25"/>
                <a:gd name="T26" fmla="*/ 2147483647 w 28"/>
                <a:gd name="T27" fmla="*/ 2147483647 h 25"/>
                <a:gd name="T28" fmla="*/ 2147483647 w 28"/>
                <a:gd name="T29" fmla="*/ 2147483647 h 25"/>
                <a:gd name="T30" fmla="*/ 2147483647 w 28"/>
                <a:gd name="T31" fmla="*/ 2147483647 h 25"/>
                <a:gd name="T32" fmla="*/ 0 w 28"/>
                <a:gd name="T33" fmla="*/ 2147483647 h 25"/>
                <a:gd name="T34" fmla="*/ 0 w 28"/>
                <a:gd name="T35" fmla="*/ 2147483647 h 25"/>
                <a:gd name="T36" fmla="*/ 2147483647 w 28"/>
                <a:gd name="T37" fmla="*/ 2147483647 h 25"/>
                <a:gd name="T38" fmla="*/ 2147483647 w 28"/>
                <a:gd name="T39" fmla="*/ 2147483647 h 25"/>
                <a:gd name="T40" fmla="*/ 2147483647 w 28"/>
                <a:gd name="T41" fmla="*/ 2147483647 h 25"/>
                <a:gd name="T42" fmla="*/ 2147483647 w 28"/>
                <a:gd name="T43" fmla="*/ 2147483647 h 25"/>
                <a:gd name="T44" fmla="*/ 2147483647 w 28"/>
                <a:gd name="T45" fmla="*/ 2147483647 h 25"/>
                <a:gd name="T46" fmla="*/ 2147483647 w 28"/>
                <a:gd name="T47" fmla="*/ 2147483647 h 25"/>
                <a:gd name="T48" fmla="*/ 2147483647 w 28"/>
                <a:gd name="T49" fmla="*/ 2147483647 h 25"/>
                <a:gd name="T50" fmla="*/ 2147483647 w 28"/>
                <a:gd name="T51" fmla="*/ 2147483647 h 25"/>
                <a:gd name="T52" fmla="*/ 2147483647 w 28"/>
                <a:gd name="T53" fmla="*/ 2147483647 h 25"/>
                <a:gd name="T54" fmla="*/ 2147483647 w 28"/>
                <a:gd name="T55" fmla="*/ 2147483647 h 25"/>
                <a:gd name="T56" fmla="*/ 2147483647 w 28"/>
                <a:gd name="T57" fmla="*/ 2147483647 h 25"/>
                <a:gd name="T58" fmla="*/ 2147483647 w 28"/>
                <a:gd name="T59" fmla="*/ 2147483647 h 2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8"/>
                <a:gd name="T91" fmla="*/ 0 h 25"/>
                <a:gd name="T92" fmla="*/ 28 w 28"/>
                <a:gd name="T93" fmla="*/ 25 h 2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8" h="25">
                  <a:moveTo>
                    <a:pt x="27" y="24"/>
                  </a:moveTo>
                  <a:lnTo>
                    <a:pt x="13" y="2"/>
                  </a:lnTo>
                  <a:lnTo>
                    <a:pt x="15" y="1"/>
                  </a:lnTo>
                  <a:lnTo>
                    <a:pt x="28" y="24"/>
                  </a:lnTo>
                  <a:lnTo>
                    <a:pt x="27" y="24"/>
                  </a:lnTo>
                  <a:close/>
                  <a:moveTo>
                    <a:pt x="13" y="1"/>
                  </a:moveTo>
                  <a:lnTo>
                    <a:pt x="14" y="0"/>
                  </a:lnTo>
                  <a:lnTo>
                    <a:pt x="15" y="1"/>
                  </a:lnTo>
                  <a:lnTo>
                    <a:pt x="14" y="1"/>
                  </a:lnTo>
                  <a:lnTo>
                    <a:pt x="13" y="1"/>
                  </a:lnTo>
                  <a:close/>
                  <a:moveTo>
                    <a:pt x="15" y="2"/>
                  </a:moveTo>
                  <a:lnTo>
                    <a:pt x="1" y="24"/>
                  </a:lnTo>
                  <a:lnTo>
                    <a:pt x="0" y="24"/>
                  </a:lnTo>
                  <a:lnTo>
                    <a:pt x="13" y="1"/>
                  </a:lnTo>
                  <a:lnTo>
                    <a:pt x="15" y="2"/>
                  </a:lnTo>
                  <a:close/>
                  <a:moveTo>
                    <a:pt x="1" y="25"/>
                  </a:moveTo>
                  <a:lnTo>
                    <a:pt x="0" y="25"/>
                  </a:lnTo>
                  <a:lnTo>
                    <a:pt x="0" y="24"/>
                  </a:lnTo>
                  <a:lnTo>
                    <a:pt x="1" y="24"/>
                  </a:lnTo>
                  <a:lnTo>
                    <a:pt x="1" y="25"/>
                  </a:lnTo>
                  <a:close/>
                  <a:moveTo>
                    <a:pt x="1" y="23"/>
                  </a:moveTo>
                  <a:lnTo>
                    <a:pt x="27" y="23"/>
                  </a:lnTo>
                  <a:lnTo>
                    <a:pt x="27" y="25"/>
                  </a:lnTo>
                  <a:lnTo>
                    <a:pt x="1" y="25"/>
                  </a:lnTo>
                  <a:lnTo>
                    <a:pt x="1" y="23"/>
                  </a:lnTo>
                  <a:close/>
                  <a:moveTo>
                    <a:pt x="28" y="24"/>
                  </a:moveTo>
                  <a:lnTo>
                    <a:pt x="28" y="25"/>
                  </a:lnTo>
                  <a:lnTo>
                    <a:pt x="27" y="25"/>
                  </a:lnTo>
                  <a:lnTo>
                    <a:pt x="27" y="24"/>
                  </a:lnTo>
                  <a:lnTo>
                    <a:pt x="28" y="24"/>
                  </a:lnTo>
                  <a:close/>
                </a:path>
              </a:pathLst>
            </a:custGeom>
            <a:solidFill>
              <a:srgbClr val="340D71"/>
            </a:solidFill>
            <a:ln w="9525">
              <a:solidFill>
                <a:srgbClr val="004D9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85" name="Freeform 78"/>
            <p:cNvSpPr>
              <a:spLocks noEditPoints="1"/>
            </p:cNvSpPr>
            <p:nvPr/>
          </p:nvSpPr>
          <p:spPr bwMode="auto">
            <a:xfrm>
              <a:off x="6188075" y="3835401"/>
              <a:ext cx="174625" cy="150813"/>
            </a:xfrm>
            <a:custGeom>
              <a:avLst/>
              <a:gdLst>
                <a:gd name="T0" fmla="*/ 2147483647 w 29"/>
                <a:gd name="T1" fmla="*/ 2147483647 h 25"/>
                <a:gd name="T2" fmla="*/ 2147483647 w 29"/>
                <a:gd name="T3" fmla="*/ 2147483647 h 25"/>
                <a:gd name="T4" fmla="*/ 2147483647 w 29"/>
                <a:gd name="T5" fmla="*/ 2147483647 h 25"/>
                <a:gd name="T6" fmla="*/ 2147483647 w 29"/>
                <a:gd name="T7" fmla="*/ 2147483647 h 25"/>
                <a:gd name="T8" fmla="*/ 2147483647 w 29"/>
                <a:gd name="T9" fmla="*/ 2147483647 h 25"/>
                <a:gd name="T10" fmla="*/ 2147483647 w 29"/>
                <a:gd name="T11" fmla="*/ 2147483647 h 25"/>
                <a:gd name="T12" fmla="*/ 2147483647 w 29"/>
                <a:gd name="T13" fmla="*/ 2147483647 h 25"/>
                <a:gd name="T14" fmla="*/ 2147483647 w 29"/>
                <a:gd name="T15" fmla="*/ 2147483647 h 25"/>
                <a:gd name="T16" fmla="*/ 2147483647 w 29"/>
                <a:gd name="T17" fmla="*/ 2147483647 h 25"/>
                <a:gd name="T18" fmla="*/ 2147483647 w 29"/>
                <a:gd name="T19" fmla="*/ 2147483647 h 25"/>
                <a:gd name="T20" fmla="*/ 2147483647 w 29"/>
                <a:gd name="T21" fmla="*/ 2147483647 h 25"/>
                <a:gd name="T22" fmla="*/ 2147483647 w 29"/>
                <a:gd name="T23" fmla="*/ 2147483647 h 25"/>
                <a:gd name="T24" fmla="*/ 2147483647 w 29"/>
                <a:gd name="T25" fmla="*/ 2147483647 h 25"/>
                <a:gd name="T26" fmla="*/ 2147483647 w 29"/>
                <a:gd name="T27" fmla="*/ 2147483647 h 25"/>
                <a:gd name="T28" fmla="*/ 2147483647 w 29"/>
                <a:gd name="T29" fmla="*/ 2147483647 h 25"/>
                <a:gd name="T30" fmla="*/ 0 w 29"/>
                <a:gd name="T31" fmla="*/ 2147483647 h 25"/>
                <a:gd name="T32" fmla="*/ 2147483647 w 29"/>
                <a:gd name="T33" fmla="*/ 2147483647 h 25"/>
                <a:gd name="T34" fmla="*/ 2147483647 w 29"/>
                <a:gd name="T35" fmla="*/ 2147483647 h 25"/>
                <a:gd name="T36" fmla="*/ 2147483647 w 29"/>
                <a:gd name="T37" fmla="*/ 2147483647 h 25"/>
                <a:gd name="T38" fmla="*/ 2147483647 w 29"/>
                <a:gd name="T39" fmla="*/ 2147483647 h 25"/>
                <a:gd name="T40" fmla="*/ 2147483647 w 29"/>
                <a:gd name="T41" fmla="*/ 2147483647 h 25"/>
                <a:gd name="T42" fmla="*/ 2147483647 w 29"/>
                <a:gd name="T43" fmla="*/ 2147483647 h 25"/>
                <a:gd name="T44" fmla="*/ 2147483647 w 29"/>
                <a:gd name="T45" fmla="*/ 2147483647 h 25"/>
                <a:gd name="T46" fmla="*/ 2147483647 w 29"/>
                <a:gd name="T47" fmla="*/ 2147483647 h 25"/>
                <a:gd name="T48" fmla="*/ 2147483647 w 29"/>
                <a:gd name="T49" fmla="*/ 2147483647 h 25"/>
                <a:gd name="T50" fmla="*/ 2147483647 w 29"/>
                <a:gd name="T51" fmla="*/ 0 h 25"/>
                <a:gd name="T52" fmla="*/ 2147483647 w 29"/>
                <a:gd name="T53" fmla="*/ 2147483647 h 25"/>
                <a:gd name="T54" fmla="*/ 2147483647 w 29"/>
                <a:gd name="T55" fmla="*/ 2147483647 h 25"/>
                <a:gd name="T56" fmla="*/ 2147483647 w 29"/>
                <a:gd name="T57" fmla="*/ 2147483647 h 2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5"/>
                <a:gd name="T89" fmla="*/ 29 w 29"/>
                <a:gd name="T90" fmla="*/ 25 h 2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5">
                  <a:moveTo>
                    <a:pt x="15" y="1"/>
                  </a:moveTo>
                  <a:lnTo>
                    <a:pt x="28" y="24"/>
                  </a:lnTo>
                  <a:lnTo>
                    <a:pt x="27" y="25"/>
                  </a:lnTo>
                  <a:lnTo>
                    <a:pt x="14" y="2"/>
                  </a:lnTo>
                  <a:lnTo>
                    <a:pt x="15" y="1"/>
                  </a:lnTo>
                  <a:close/>
                  <a:moveTo>
                    <a:pt x="28" y="24"/>
                  </a:moveTo>
                  <a:lnTo>
                    <a:pt x="29" y="25"/>
                  </a:lnTo>
                  <a:lnTo>
                    <a:pt x="28" y="25"/>
                  </a:lnTo>
                  <a:lnTo>
                    <a:pt x="28" y="24"/>
                  </a:lnTo>
                  <a:close/>
                  <a:moveTo>
                    <a:pt x="28" y="25"/>
                  </a:moveTo>
                  <a:lnTo>
                    <a:pt x="1" y="25"/>
                  </a:lnTo>
                  <a:lnTo>
                    <a:pt x="1" y="24"/>
                  </a:lnTo>
                  <a:lnTo>
                    <a:pt x="28" y="24"/>
                  </a:lnTo>
                  <a:lnTo>
                    <a:pt x="28" y="25"/>
                  </a:lnTo>
                  <a:close/>
                  <a:moveTo>
                    <a:pt x="1" y="25"/>
                  </a:moveTo>
                  <a:lnTo>
                    <a:pt x="0" y="25"/>
                  </a:lnTo>
                  <a:lnTo>
                    <a:pt x="1" y="24"/>
                  </a:lnTo>
                  <a:lnTo>
                    <a:pt x="1" y="25"/>
                  </a:lnTo>
                  <a:close/>
                  <a:moveTo>
                    <a:pt x="1" y="24"/>
                  </a:moveTo>
                  <a:lnTo>
                    <a:pt x="14" y="1"/>
                  </a:lnTo>
                  <a:lnTo>
                    <a:pt x="15" y="2"/>
                  </a:lnTo>
                  <a:lnTo>
                    <a:pt x="2" y="25"/>
                  </a:lnTo>
                  <a:lnTo>
                    <a:pt x="1" y="24"/>
                  </a:lnTo>
                  <a:close/>
                  <a:moveTo>
                    <a:pt x="14" y="1"/>
                  </a:moveTo>
                  <a:lnTo>
                    <a:pt x="15" y="0"/>
                  </a:lnTo>
                  <a:lnTo>
                    <a:pt x="15" y="1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340D71"/>
            </a:solidFill>
            <a:ln w="9525">
              <a:solidFill>
                <a:srgbClr val="004D9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86" name="Freeform 79"/>
            <p:cNvSpPr>
              <a:spLocks noEditPoints="1"/>
            </p:cNvSpPr>
            <p:nvPr/>
          </p:nvSpPr>
          <p:spPr bwMode="auto">
            <a:xfrm>
              <a:off x="6110288" y="3697288"/>
              <a:ext cx="174625" cy="150813"/>
            </a:xfrm>
            <a:custGeom>
              <a:avLst/>
              <a:gdLst>
                <a:gd name="T0" fmla="*/ 2147483647 w 29"/>
                <a:gd name="T1" fmla="*/ 2147483647 h 25"/>
                <a:gd name="T2" fmla="*/ 2147483647 w 29"/>
                <a:gd name="T3" fmla="*/ 2147483647 h 25"/>
                <a:gd name="T4" fmla="*/ 2147483647 w 29"/>
                <a:gd name="T5" fmla="*/ 2147483647 h 25"/>
                <a:gd name="T6" fmla="*/ 2147483647 w 29"/>
                <a:gd name="T7" fmla="*/ 2147483647 h 25"/>
                <a:gd name="T8" fmla="*/ 2147483647 w 29"/>
                <a:gd name="T9" fmla="*/ 2147483647 h 25"/>
                <a:gd name="T10" fmla="*/ 2147483647 w 29"/>
                <a:gd name="T11" fmla="*/ 2147483647 h 25"/>
                <a:gd name="T12" fmla="*/ 2147483647 w 29"/>
                <a:gd name="T13" fmla="*/ 0 h 25"/>
                <a:gd name="T14" fmla="*/ 2147483647 w 29"/>
                <a:gd name="T15" fmla="*/ 2147483647 h 25"/>
                <a:gd name="T16" fmla="*/ 2147483647 w 29"/>
                <a:gd name="T17" fmla="*/ 2147483647 h 25"/>
                <a:gd name="T18" fmla="*/ 2147483647 w 29"/>
                <a:gd name="T19" fmla="*/ 2147483647 h 25"/>
                <a:gd name="T20" fmla="*/ 2147483647 w 29"/>
                <a:gd name="T21" fmla="*/ 2147483647 h 25"/>
                <a:gd name="T22" fmla="*/ 2147483647 w 29"/>
                <a:gd name="T23" fmla="*/ 2147483647 h 25"/>
                <a:gd name="T24" fmla="*/ 2147483647 w 29"/>
                <a:gd name="T25" fmla="*/ 2147483647 h 25"/>
                <a:gd name="T26" fmla="*/ 2147483647 w 29"/>
                <a:gd name="T27" fmla="*/ 2147483647 h 25"/>
                <a:gd name="T28" fmla="*/ 2147483647 w 29"/>
                <a:gd name="T29" fmla="*/ 2147483647 h 25"/>
                <a:gd name="T30" fmla="*/ 2147483647 w 29"/>
                <a:gd name="T31" fmla="*/ 2147483647 h 25"/>
                <a:gd name="T32" fmla="*/ 0 w 29"/>
                <a:gd name="T33" fmla="*/ 2147483647 h 25"/>
                <a:gd name="T34" fmla="*/ 2147483647 w 29"/>
                <a:gd name="T35" fmla="*/ 2147483647 h 25"/>
                <a:gd name="T36" fmla="*/ 2147483647 w 29"/>
                <a:gd name="T37" fmla="*/ 2147483647 h 25"/>
                <a:gd name="T38" fmla="*/ 2147483647 w 29"/>
                <a:gd name="T39" fmla="*/ 2147483647 h 25"/>
                <a:gd name="T40" fmla="*/ 2147483647 w 29"/>
                <a:gd name="T41" fmla="*/ 2147483647 h 25"/>
                <a:gd name="T42" fmla="*/ 2147483647 w 29"/>
                <a:gd name="T43" fmla="*/ 2147483647 h 25"/>
                <a:gd name="T44" fmla="*/ 2147483647 w 29"/>
                <a:gd name="T45" fmla="*/ 2147483647 h 25"/>
                <a:gd name="T46" fmla="*/ 2147483647 w 29"/>
                <a:gd name="T47" fmla="*/ 2147483647 h 25"/>
                <a:gd name="T48" fmla="*/ 2147483647 w 29"/>
                <a:gd name="T49" fmla="*/ 2147483647 h 25"/>
                <a:gd name="T50" fmla="*/ 2147483647 w 29"/>
                <a:gd name="T51" fmla="*/ 2147483647 h 25"/>
                <a:gd name="T52" fmla="*/ 2147483647 w 29"/>
                <a:gd name="T53" fmla="*/ 2147483647 h 25"/>
                <a:gd name="T54" fmla="*/ 2147483647 w 29"/>
                <a:gd name="T55" fmla="*/ 2147483647 h 25"/>
                <a:gd name="T56" fmla="*/ 2147483647 w 29"/>
                <a:gd name="T57" fmla="*/ 2147483647 h 2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5"/>
                <a:gd name="T89" fmla="*/ 29 w 29"/>
                <a:gd name="T90" fmla="*/ 25 h 2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5">
                  <a:moveTo>
                    <a:pt x="27" y="25"/>
                  </a:moveTo>
                  <a:lnTo>
                    <a:pt x="14" y="2"/>
                  </a:lnTo>
                  <a:lnTo>
                    <a:pt x="15" y="1"/>
                  </a:lnTo>
                  <a:lnTo>
                    <a:pt x="28" y="24"/>
                  </a:lnTo>
                  <a:lnTo>
                    <a:pt x="27" y="25"/>
                  </a:lnTo>
                  <a:close/>
                  <a:moveTo>
                    <a:pt x="14" y="1"/>
                  </a:moveTo>
                  <a:lnTo>
                    <a:pt x="14" y="0"/>
                  </a:lnTo>
                  <a:lnTo>
                    <a:pt x="15" y="1"/>
                  </a:lnTo>
                  <a:lnTo>
                    <a:pt x="14" y="2"/>
                  </a:lnTo>
                  <a:lnTo>
                    <a:pt x="14" y="1"/>
                  </a:lnTo>
                  <a:close/>
                  <a:moveTo>
                    <a:pt x="15" y="2"/>
                  </a:moveTo>
                  <a:lnTo>
                    <a:pt x="2" y="25"/>
                  </a:lnTo>
                  <a:lnTo>
                    <a:pt x="1" y="24"/>
                  </a:lnTo>
                  <a:lnTo>
                    <a:pt x="14" y="1"/>
                  </a:lnTo>
                  <a:lnTo>
                    <a:pt x="15" y="2"/>
                  </a:lnTo>
                  <a:close/>
                  <a:moveTo>
                    <a:pt x="1" y="25"/>
                  </a:moveTo>
                  <a:lnTo>
                    <a:pt x="0" y="25"/>
                  </a:lnTo>
                  <a:lnTo>
                    <a:pt x="1" y="24"/>
                  </a:lnTo>
                  <a:lnTo>
                    <a:pt x="1" y="25"/>
                  </a:lnTo>
                  <a:close/>
                  <a:moveTo>
                    <a:pt x="1" y="24"/>
                  </a:moveTo>
                  <a:lnTo>
                    <a:pt x="28" y="24"/>
                  </a:lnTo>
                  <a:lnTo>
                    <a:pt x="28" y="25"/>
                  </a:lnTo>
                  <a:lnTo>
                    <a:pt x="1" y="25"/>
                  </a:lnTo>
                  <a:lnTo>
                    <a:pt x="1" y="24"/>
                  </a:lnTo>
                  <a:close/>
                  <a:moveTo>
                    <a:pt x="28" y="24"/>
                  </a:moveTo>
                  <a:lnTo>
                    <a:pt x="29" y="25"/>
                  </a:lnTo>
                  <a:lnTo>
                    <a:pt x="28" y="25"/>
                  </a:lnTo>
                  <a:lnTo>
                    <a:pt x="28" y="24"/>
                  </a:lnTo>
                  <a:close/>
                </a:path>
              </a:pathLst>
            </a:custGeom>
            <a:solidFill>
              <a:srgbClr val="340D71"/>
            </a:solidFill>
            <a:ln w="9525">
              <a:solidFill>
                <a:srgbClr val="004D9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87" name="Freeform 80"/>
            <p:cNvSpPr>
              <a:spLocks noEditPoints="1"/>
            </p:cNvSpPr>
            <p:nvPr/>
          </p:nvSpPr>
          <p:spPr bwMode="auto">
            <a:xfrm>
              <a:off x="6032500" y="3835401"/>
              <a:ext cx="173038" cy="150813"/>
            </a:xfrm>
            <a:custGeom>
              <a:avLst/>
              <a:gdLst>
                <a:gd name="T0" fmla="*/ 2147483647 w 29"/>
                <a:gd name="T1" fmla="*/ 2147483647 h 25"/>
                <a:gd name="T2" fmla="*/ 2147483647 w 29"/>
                <a:gd name="T3" fmla="*/ 2147483647 h 25"/>
                <a:gd name="T4" fmla="*/ 2147483647 w 29"/>
                <a:gd name="T5" fmla="*/ 2147483647 h 25"/>
                <a:gd name="T6" fmla="*/ 2147483647 w 29"/>
                <a:gd name="T7" fmla="*/ 2147483647 h 25"/>
                <a:gd name="T8" fmla="*/ 2147483647 w 29"/>
                <a:gd name="T9" fmla="*/ 2147483647 h 25"/>
                <a:gd name="T10" fmla="*/ 2147483647 w 29"/>
                <a:gd name="T11" fmla="*/ 2147483647 h 25"/>
                <a:gd name="T12" fmla="*/ 2147483647 w 29"/>
                <a:gd name="T13" fmla="*/ 0 h 25"/>
                <a:gd name="T14" fmla="*/ 2147483647 w 29"/>
                <a:gd name="T15" fmla="*/ 2147483647 h 25"/>
                <a:gd name="T16" fmla="*/ 2147483647 w 29"/>
                <a:gd name="T17" fmla="*/ 2147483647 h 25"/>
                <a:gd name="T18" fmla="*/ 2147483647 w 29"/>
                <a:gd name="T19" fmla="*/ 2147483647 h 25"/>
                <a:gd name="T20" fmla="*/ 2147483647 w 29"/>
                <a:gd name="T21" fmla="*/ 2147483647 h 25"/>
                <a:gd name="T22" fmla="*/ 2147483647 w 29"/>
                <a:gd name="T23" fmla="*/ 2147483647 h 25"/>
                <a:gd name="T24" fmla="*/ 2147483647 w 29"/>
                <a:gd name="T25" fmla="*/ 2147483647 h 25"/>
                <a:gd name="T26" fmla="*/ 2147483647 w 29"/>
                <a:gd name="T27" fmla="*/ 2147483647 h 25"/>
                <a:gd name="T28" fmla="*/ 2147483647 w 29"/>
                <a:gd name="T29" fmla="*/ 2147483647 h 25"/>
                <a:gd name="T30" fmla="*/ 2147483647 w 29"/>
                <a:gd name="T31" fmla="*/ 2147483647 h 25"/>
                <a:gd name="T32" fmla="*/ 2147483647 w 29"/>
                <a:gd name="T33" fmla="*/ 2147483647 h 25"/>
                <a:gd name="T34" fmla="*/ 2147483647 w 29"/>
                <a:gd name="T35" fmla="*/ 2147483647 h 25"/>
                <a:gd name="T36" fmla="*/ 2147483647 w 29"/>
                <a:gd name="T37" fmla="*/ 2147483647 h 25"/>
                <a:gd name="T38" fmla="*/ 2147483647 w 29"/>
                <a:gd name="T39" fmla="*/ 2147483647 h 25"/>
                <a:gd name="T40" fmla="*/ 2147483647 w 29"/>
                <a:gd name="T41" fmla="*/ 2147483647 h 25"/>
                <a:gd name="T42" fmla="*/ 2147483647 w 29"/>
                <a:gd name="T43" fmla="*/ 2147483647 h 25"/>
                <a:gd name="T44" fmla="*/ 2147483647 w 29"/>
                <a:gd name="T45" fmla="*/ 2147483647 h 25"/>
                <a:gd name="T46" fmla="*/ 2147483647 w 29"/>
                <a:gd name="T47" fmla="*/ 2147483647 h 25"/>
                <a:gd name="T48" fmla="*/ 0 w 29"/>
                <a:gd name="T49" fmla="*/ 2147483647 h 25"/>
                <a:gd name="T50" fmla="*/ 2147483647 w 29"/>
                <a:gd name="T51" fmla="*/ 2147483647 h 25"/>
                <a:gd name="T52" fmla="*/ 2147483647 w 29"/>
                <a:gd name="T53" fmla="*/ 2147483647 h 25"/>
                <a:gd name="T54" fmla="*/ 2147483647 w 29"/>
                <a:gd name="T55" fmla="*/ 2147483647 h 25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29"/>
                <a:gd name="T85" fmla="*/ 0 h 25"/>
                <a:gd name="T86" fmla="*/ 29 w 29"/>
                <a:gd name="T87" fmla="*/ 25 h 25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29" h="25">
                  <a:moveTo>
                    <a:pt x="1" y="24"/>
                  </a:moveTo>
                  <a:lnTo>
                    <a:pt x="14" y="1"/>
                  </a:lnTo>
                  <a:lnTo>
                    <a:pt x="15" y="1"/>
                  </a:lnTo>
                  <a:lnTo>
                    <a:pt x="2" y="24"/>
                  </a:lnTo>
                  <a:lnTo>
                    <a:pt x="1" y="24"/>
                  </a:lnTo>
                  <a:close/>
                  <a:moveTo>
                    <a:pt x="14" y="1"/>
                  </a:moveTo>
                  <a:lnTo>
                    <a:pt x="14" y="0"/>
                  </a:lnTo>
                  <a:lnTo>
                    <a:pt x="15" y="1"/>
                  </a:lnTo>
                  <a:lnTo>
                    <a:pt x="14" y="1"/>
                  </a:lnTo>
                  <a:close/>
                  <a:moveTo>
                    <a:pt x="15" y="1"/>
                  </a:moveTo>
                  <a:lnTo>
                    <a:pt x="28" y="24"/>
                  </a:lnTo>
                  <a:lnTo>
                    <a:pt x="27" y="24"/>
                  </a:lnTo>
                  <a:lnTo>
                    <a:pt x="14" y="1"/>
                  </a:lnTo>
                  <a:lnTo>
                    <a:pt x="15" y="1"/>
                  </a:lnTo>
                  <a:close/>
                  <a:moveTo>
                    <a:pt x="28" y="24"/>
                  </a:moveTo>
                  <a:lnTo>
                    <a:pt x="29" y="25"/>
                  </a:lnTo>
                  <a:lnTo>
                    <a:pt x="28" y="25"/>
                  </a:lnTo>
                  <a:lnTo>
                    <a:pt x="28" y="24"/>
                  </a:lnTo>
                  <a:close/>
                  <a:moveTo>
                    <a:pt x="28" y="25"/>
                  </a:moveTo>
                  <a:lnTo>
                    <a:pt x="1" y="25"/>
                  </a:lnTo>
                  <a:lnTo>
                    <a:pt x="1" y="23"/>
                  </a:lnTo>
                  <a:lnTo>
                    <a:pt x="28" y="23"/>
                  </a:lnTo>
                  <a:lnTo>
                    <a:pt x="28" y="25"/>
                  </a:lnTo>
                  <a:close/>
                  <a:moveTo>
                    <a:pt x="1" y="25"/>
                  </a:moveTo>
                  <a:lnTo>
                    <a:pt x="0" y="25"/>
                  </a:lnTo>
                  <a:lnTo>
                    <a:pt x="1" y="24"/>
                  </a:lnTo>
                  <a:lnTo>
                    <a:pt x="1" y="25"/>
                  </a:lnTo>
                  <a:close/>
                </a:path>
              </a:pathLst>
            </a:custGeom>
            <a:solidFill>
              <a:srgbClr val="340D71"/>
            </a:solidFill>
            <a:ln w="9525">
              <a:solidFill>
                <a:srgbClr val="004D9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88" name="Freeform 81"/>
            <p:cNvSpPr>
              <a:spLocks noEditPoints="1"/>
            </p:cNvSpPr>
            <p:nvPr/>
          </p:nvSpPr>
          <p:spPr bwMode="auto">
            <a:xfrm>
              <a:off x="5953125" y="3419476"/>
              <a:ext cx="168275" cy="150813"/>
            </a:xfrm>
            <a:custGeom>
              <a:avLst/>
              <a:gdLst>
                <a:gd name="T0" fmla="*/ 2147483647 w 28"/>
                <a:gd name="T1" fmla="*/ 2147483647 h 25"/>
                <a:gd name="T2" fmla="*/ 2147483647 w 28"/>
                <a:gd name="T3" fmla="*/ 2147483647 h 25"/>
                <a:gd name="T4" fmla="*/ 2147483647 w 28"/>
                <a:gd name="T5" fmla="*/ 2147483647 h 25"/>
                <a:gd name="T6" fmla="*/ 2147483647 w 28"/>
                <a:gd name="T7" fmla="*/ 2147483647 h 25"/>
                <a:gd name="T8" fmla="*/ 2147483647 w 28"/>
                <a:gd name="T9" fmla="*/ 2147483647 h 25"/>
                <a:gd name="T10" fmla="*/ 2147483647 w 28"/>
                <a:gd name="T11" fmla="*/ 2147483647 h 25"/>
                <a:gd name="T12" fmla="*/ 2147483647 w 28"/>
                <a:gd name="T13" fmla="*/ 0 h 25"/>
                <a:gd name="T14" fmla="*/ 2147483647 w 28"/>
                <a:gd name="T15" fmla="*/ 2147483647 h 25"/>
                <a:gd name="T16" fmla="*/ 2147483647 w 28"/>
                <a:gd name="T17" fmla="*/ 2147483647 h 25"/>
                <a:gd name="T18" fmla="*/ 2147483647 w 28"/>
                <a:gd name="T19" fmla="*/ 2147483647 h 25"/>
                <a:gd name="T20" fmla="*/ 2147483647 w 28"/>
                <a:gd name="T21" fmla="*/ 2147483647 h 25"/>
                <a:gd name="T22" fmla="*/ 2147483647 w 28"/>
                <a:gd name="T23" fmla="*/ 2147483647 h 25"/>
                <a:gd name="T24" fmla="*/ 0 w 28"/>
                <a:gd name="T25" fmla="*/ 2147483647 h 25"/>
                <a:gd name="T26" fmla="*/ 2147483647 w 28"/>
                <a:gd name="T27" fmla="*/ 2147483647 h 25"/>
                <a:gd name="T28" fmla="*/ 2147483647 w 28"/>
                <a:gd name="T29" fmla="*/ 2147483647 h 25"/>
                <a:gd name="T30" fmla="*/ 2147483647 w 28"/>
                <a:gd name="T31" fmla="*/ 2147483647 h 25"/>
                <a:gd name="T32" fmla="*/ 0 w 28"/>
                <a:gd name="T33" fmla="*/ 2147483647 h 25"/>
                <a:gd name="T34" fmla="*/ 0 w 28"/>
                <a:gd name="T35" fmla="*/ 2147483647 h 25"/>
                <a:gd name="T36" fmla="*/ 2147483647 w 28"/>
                <a:gd name="T37" fmla="*/ 2147483647 h 25"/>
                <a:gd name="T38" fmla="*/ 2147483647 w 28"/>
                <a:gd name="T39" fmla="*/ 2147483647 h 25"/>
                <a:gd name="T40" fmla="*/ 2147483647 w 28"/>
                <a:gd name="T41" fmla="*/ 2147483647 h 25"/>
                <a:gd name="T42" fmla="*/ 2147483647 w 28"/>
                <a:gd name="T43" fmla="*/ 2147483647 h 25"/>
                <a:gd name="T44" fmla="*/ 2147483647 w 28"/>
                <a:gd name="T45" fmla="*/ 2147483647 h 25"/>
                <a:gd name="T46" fmla="*/ 2147483647 w 28"/>
                <a:gd name="T47" fmla="*/ 2147483647 h 25"/>
                <a:gd name="T48" fmla="*/ 2147483647 w 28"/>
                <a:gd name="T49" fmla="*/ 2147483647 h 25"/>
                <a:gd name="T50" fmla="*/ 2147483647 w 28"/>
                <a:gd name="T51" fmla="*/ 2147483647 h 25"/>
                <a:gd name="T52" fmla="*/ 2147483647 w 28"/>
                <a:gd name="T53" fmla="*/ 2147483647 h 25"/>
                <a:gd name="T54" fmla="*/ 2147483647 w 28"/>
                <a:gd name="T55" fmla="*/ 2147483647 h 25"/>
                <a:gd name="T56" fmla="*/ 2147483647 w 28"/>
                <a:gd name="T57" fmla="*/ 2147483647 h 2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25"/>
                <a:gd name="T89" fmla="*/ 28 w 28"/>
                <a:gd name="T90" fmla="*/ 25 h 2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25">
                  <a:moveTo>
                    <a:pt x="27" y="25"/>
                  </a:moveTo>
                  <a:lnTo>
                    <a:pt x="13" y="2"/>
                  </a:lnTo>
                  <a:lnTo>
                    <a:pt x="15" y="1"/>
                  </a:lnTo>
                  <a:lnTo>
                    <a:pt x="28" y="24"/>
                  </a:lnTo>
                  <a:lnTo>
                    <a:pt x="27" y="25"/>
                  </a:lnTo>
                  <a:close/>
                  <a:moveTo>
                    <a:pt x="13" y="1"/>
                  </a:moveTo>
                  <a:lnTo>
                    <a:pt x="14" y="0"/>
                  </a:lnTo>
                  <a:lnTo>
                    <a:pt x="15" y="1"/>
                  </a:lnTo>
                  <a:lnTo>
                    <a:pt x="14" y="2"/>
                  </a:lnTo>
                  <a:lnTo>
                    <a:pt x="13" y="1"/>
                  </a:lnTo>
                  <a:close/>
                  <a:moveTo>
                    <a:pt x="15" y="2"/>
                  </a:moveTo>
                  <a:lnTo>
                    <a:pt x="1" y="25"/>
                  </a:lnTo>
                  <a:lnTo>
                    <a:pt x="0" y="24"/>
                  </a:lnTo>
                  <a:lnTo>
                    <a:pt x="13" y="1"/>
                  </a:lnTo>
                  <a:lnTo>
                    <a:pt x="15" y="2"/>
                  </a:lnTo>
                  <a:close/>
                  <a:moveTo>
                    <a:pt x="1" y="25"/>
                  </a:moveTo>
                  <a:lnTo>
                    <a:pt x="0" y="25"/>
                  </a:lnTo>
                  <a:lnTo>
                    <a:pt x="0" y="24"/>
                  </a:lnTo>
                  <a:lnTo>
                    <a:pt x="1" y="25"/>
                  </a:lnTo>
                  <a:close/>
                  <a:moveTo>
                    <a:pt x="1" y="24"/>
                  </a:moveTo>
                  <a:lnTo>
                    <a:pt x="27" y="24"/>
                  </a:lnTo>
                  <a:lnTo>
                    <a:pt x="27" y="25"/>
                  </a:lnTo>
                  <a:lnTo>
                    <a:pt x="1" y="25"/>
                  </a:lnTo>
                  <a:lnTo>
                    <a:pt x="1" y="24"/>
                  </a:lnTo>
                  <a:close/>
                  <a:moveTo>
                    <a:pt x="28" y="24"/>
                  </a:moveTo>
                  <a:lnTo>
                    <a:pt x="28" y="25"/>
                  </a:lnTo>
                  <a:lnTo>
                    <a:pt x="27" y="25"/>
                  </a:lnTo>
                  <a:lnTo>
                    <a:pt x="28" y="24"/>
                  </a:lnTo>
                  <a:close/>
                </a:path>
              </a:pathLst>
            </a:custGeom>
            <a:solidFill>
              <a:srgbClr val="340D71"/>
            </a:solidFill>
            <a:ln w="9525">
              <a:solidFill>
                <a:srgbClr val="004D9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89" name="Freeform 82"/>
            <p:cNvSpPr>
              <a:spLocks noEditPoints="1"/>
            </p:cNvSpPr>
            <p:nvPr/>
          </p:nvSpPr>
          <p:spPr bwMode="auto">
            <a:xfrm>
              <a:off x="6032500" y="3559176"/>
              <a:ext cx="173038" cy="149225"/>
            </a:xfrm>
            <a:custGeom>
              <a:avLst/>
              <a:gdLst>
                <a:gd name="T0" fmla="*/ 2147483647 w 29"/>
                <a:gd name="T1" fmla="*/ 2147483647 h 25"/>
                <a:gd name="T2" fmla="*/ 2147483647 w 29"/>
                <a:gd name="T3" fmla="*/ 2147483647 h 25"/>
                <a:gd name="T4" fmla="*/ 2147483647 w 29"/>
                <a:gd name="T5" fmla="*/ 2147483647 h 25"/>
                <a:gd name="T6" fmla="*/ 2147483647 w 29"/>
                <a:gd name="T7" fmla="*/ 2147483647 h 25"/>
                <a:gd name="T8" fmla="*/ 2147483647 w 29"/>
                <a:gd name="T9" fmla="*/ 2147483647 h 25"/>
                <a:gd name="T10" fmla="*/ 2147483647 w 29"/>
                <a:gd name="T11" fmla="*/ 2147483647 h 25"/>
                <a:gd name="T12" fmla="*/ 2147483647 w 29"/>
                <a:gd name="T13" fmla="*/ 2147483647 h 25"/>
                <a:gd name="T14" fmla="*/ 2147483647 w 29"/>
                <a:gd name="T15" fmla="*/ 2147483647 h 25"/>
                <a:gd name="T16" fmla="*/ 2147483647 w 29"/>
                <a:gd name="T17" fmla="*/ 2147483647 h 25"/>
                <a:gd name="T18" fmla="*/ 2147483647 w 29"/>
                <a:gd name="T19" fmla="*/ 2147483647 h 25"/>
                <a:gd name="T20" fmla="*/ 2147483647 w 29"/>
                <a:gd name="T21" fmla="*/ 2147483647 h 25"/>
                <a:gd name="T22" fmla="*/ 2147483647 w 29"/>
                <a:gd name="T23" fmla="*/ 2147483647 h 25"/>
                <a:gd name="T24" fmla="*/ 2147483647 w 29"/>
                <a:gd name="T25" fmla="*/ 2147483647 h 25"/>
                <a:gd name="T26" fmla="*/ 2147483647 w 29"/>
                <a:gd name="T27" fmla="*/ 2147483647 h 25"/>
                <a:gd name="T28" fmla="*/ 2147483647 w 29"/>
                <a:gd name="T29" fmla="*/ 2147483647 h 25"/>
                <a:gd name="T30" fmla="*/ 2147483647 w 29"/>
                <a:gd name="T31" fmla="*/ 2147483647 h 25"/>
                <a:gd name="T32" fmla="*/ 0 w 29"/>
                <a:gd name="T33" fmla="*/ 2147483647 h 25"/>
                <a:gd name="T34" fmla="*/ 0 w 29"/>
                <a:gd name="T35" fmla="*/ 2147483647 h 25"/>
                <a:gd name="T36" fmla="*/ 2147483647 w 29"/>
                <a:gd name="T37" fmla="*/ 2147483647 h 25"/>
                <a:gd name="T38" fmla="*/ 0 w 29"/>
                <a:gd name="T39" fmla="*/ 2147483647 h 25"/>
                <a:gd name="T40" fmla="*/ 2147483647 w 29"/>
                <a:gd name="T41" fmla="*/ 2147483647 h 25"/>
                <a:gd name="T42" fmla="*/ 2147483647 w 29"/>
                <a:gd name="T43" fmla="*/ 2147483647 h 25"/>
                <a:gd name="T44" fmla="*/ 2147483647 w 29"/>
                <a:gd name="T45" fmla="*/ 2147483647 h 25"/>
                <a:gd name="T46" fmla="*/ 0 w 29"/>
                <a:gd name="T47" fmla="*/ 2147483647 h 25"/>
                <a:gd name="T48" fmla="*/ 2147483647 w 29"/>
                <a:gd name="T49" fmla="*/ 2147483647 h 25"/>
                <a:gd name="T50" fmla="*/ 2147483647 w 29"/>
                <a:gd name="T51" fmla="*/ 0 h 25"/>
                <a:gd name="T52" fmla="*/ 2147483647 w 29"/>
                <a:gd name="T53" fmla="*/ 2147483647 h 25"/>
                <a:gd name="T54" fmla="*/ 2147483647 w 29"/>
                <a:gd name="T55" fmla="*/ 2147483647 h 25"/>
                <a:gd name="T56" fmla="*/ 2147483647 w 29"/>
                <a:gd name="T57" fmla="*/ 2147483647 h 2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5"/>
                <a:gd name="T89" fmla="*/ 29 w 29"/>
                <a:gd name="T90" fmla="*/ 25 h 2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5">
                  <a:moveTo>
                    <a:pt x="15" y="1"/>
                  </a:moveTo>
                  <a:lnTo>
                    <a:pt x="28" y="24"/>
                  </a:lnTo>
                  <a:lnTo>
                    <a:pt x="27" y="25"/>
                  </a:lnTo>
                  <a:lnTo>
                    <a:pt x="14" y="2"/>
                  </a:lnTo>
                  <a:lnTo>
                    <a:pt x="15" y="1"/>
                  </a:lnTo>
                  <a:close/>
                  <a:moveTo>
                    <a:pt x="28" y="24"/>
                  </a:moveTo>
                  <a:lnTo>
                    <a:pt x="29" y="25"/>
                  </a:lnTo>
                  <a:lnTo>
                    <a:pt x="27" y="25"/>
                  </a:lnTo>
                  <a:lnTo>
                    <a:pt x="28" y="24"/>
                  </a:lnTo>
                  <a:close/>
                  <a:moveTo>
                    <a:pt x="27" y="25"/>
                  </a:moveTo>
                  <a:lnTo>
                    <a:pt x="1" y="25"/>
                  </a:lnTo>
                  <a:lnTo>
                    <a:pt x="1" y="24"/>
                  </a:lnTo>
                  <a:lnTo>
                    <a:pt x="27" y="24"/>
                  </a:lnTo>
                  <a:lnTo>
                    <a:pt x="27" y="25"/>
                  </a:lnTo>
                  <a:close/>
                  <a:moveTo>
                    <a:pt x="1" y="25"/>
                  </a:moveTo>
                  <a:lnTo>
                    <a:pt x="0" y="25"/>
                  </a:lnTo>
                  <a:lnTo>
                    <a:pt x="0" y="24"/>
                  </a:lnTo>
                  <a:lnTo>
                    <a:pt x="1" y="25"/>
                  </a:lnTo>
                  <a:close/>
                  <a:moveTo>
                    <a:pt x="0" y="24"/>
                  </a:moveTo>
                  <a:lnTo>
                    <a:pt x="14" y="1"/>
                  </a:lnTo>
                  <a:lnTo>
                    <a:pt x="15" y="2"/>
                  </a:lnTo>
                  <a:lnTo>
                    <a:pt x="2" y="25"/>
                  </a:lnTo>
                  <a:lnTo>
                    <a:pt x="0" y="24"/>
                  </a:lnTo>
                  <a:close/>
                  <a:moveTo>
                    <a:pt x="14" y="1"/>
                  </a:moveTo>
                  <a:lnTo>
                    <a:pt x="14" y="0"/>
                  </a:lnTo>
                  <a:lnTo>
                    <a:pt x="15" y="1"/>
                  </a:lnTo>
                  <a:lnTo>
                    <a:pt x="14" y="2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340D71"/>
            </a:solidFill>
            <a:ln w="9525">
              <a:solidFill>
                <a:srgbClr val="004D9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90" name="Freeform 83"/>
            <p:cNvSpPr>
              <a:spLocks noEditPoints="1"/>
            </p:cNvSpPr>
            <p:nvPr/>
          </p:nvSpPr>
          <p:spPr bwMode="auto">
            <a:xfrm>
              <a:off x="5875338" y="3559176"/>
              <a:ext cx="168275" cy="149225"/>
            </a:xfrm>
            <a:custGeom>
              <a:avLst/>
              <a:gdLst>
                <a:gd name="T0" fmla="*/ 2147483647 w 28"/>
                <a:gd name="T1" fmla="*/ 2147483647 h 25"/>
                <a:gd name="T2" fmla="*/ 2147483647 w 28"/>
                <a:gd name="T3" fmla="*/ 2147483647 h 25"/>
                <a:gd name="T4" fmla="*/ 2147483647 w 28"/>
                <a:gd name="T5" fmla="*/ 2147483647 h 25"/>
                <a:gd name="T6" fmla="*/ 2147483647 w 28"/>
                <a:gd name="T7" fmla="*/ 2147483647 h 25"/>
                <a:gd name="T8" fmla="*/ 2147483647 w 28"/>
                <a:gd name="T9" fmla="*/ 2147483647 h 25"/>
                <a:gd name="T10" fmla="*/ 2147483647 w 28"/>
                <a:gd name="T11" fmla="*/ 2147483647 h 25"/>
                <a:gd name="T12" fmla="*/ 2147483647 w 28"/>
                <a:gd name="T13" fmla="*/ 2147483647 h 25"/>
                <a:gd name="T14" fmla="*/ 2147483647 w 28"/>
                <a:gd name="T15" fmla="*/ 2147483647 h 25"/>
                <a:gd name="T16" fmla="*/ 2147483647 w 28"/>
                <a:gd name="T17" fmla="*/ 2147483647 h 25"/>
                <a:gd name="T18" fmla="*/ 2147483647 w 28"/>
                <a:gd name="T19" fmla="*/ 2147483647 h 25"/>
                <a:gd name="T20" fmla="*/ 2147483647 w 28"/>
                <a:gd name="T21" fmla="*/ 2147483647 h 25"/>
                <a:gd name="T22" fmla="*/ 2147483647 w 28"/>
                <a:gd name="T23" fmla="*/ 2147483647 h 25"/>
                <a:gd name="T24" fmla="*/ 2147483647 w 28"/>
                <a:gd name="T25" fmla="*/ 2147483647 h 25"/>
                <a:gd name="T26" fmla="*/ 2147483647 w 28"/>
                <a:gd name="T27" fmla="*/ 2147483647 h 25"/>
                <a:gd name="T28" fmla="*/ 2147483647 w 28"/>
                <a:gd name="T29" fmla="*/ 2147483647 h 25"/>
                <a:gd name="T30" fmla="*/ 2147483647 w 28"/>
                <a:gd name="T31" fmla="*/ 2147483647 h 25"/>
                <a:gd name="T32" fmla="*/ 2147483647 w 28"/>
                <a:gd name="T33" fmla="*/ 0 h 25"/>
                <a:gd name="T34" fmla="*/ 2147483647 w 28"/>
                <a:gd name="T35" fmla="*/ 2147483647 h 25"/>
                <a:gd name="T36" fmla="*/ 2147483647 w 28"/>
                <a:gd name="T37" fmla="*/ 2147483647 h 25"/>
                <a:gd name="T38" fmla="*/ 2147483647 w 28"/>
                <a:gd name="T39" fmla="*/ 2147483647 h 25"/>
                <a:gd name="T40" fmla="*/ 2147483647 w 28"/>
                <a:gd name="T41" fmla="*/ 2147483647 h 25"/>
                <a:gd name="T42" fmla="*/ 2147483647 w 28"/>
                <a:gd name="T43" fmla="*/ 2147483647 h 25"/>
                <a:gd name="T44" fmla="*/ 0 w 28"/>
                <a:gd name="T45" fmla="*/ 2147483647 h 25"/>
                <a:gd name="T46" fmla="*/ 2147483647 w 28"/>
                <a:gd name="T47" fmla="*/ 2147483647 h 25"/>
                <a:gd name="T48" fmla="*/ 2147483647 w 28"/>
                <a:gd name="T49" fmla="*/ 2147483647 h 25"/>
                <a:gd name="T50" fmla="*/ 2147483647 w 28"/>
                <a:gd name="T51" fmla="*/ 2147483647 h 25"/>
                <a:gd name="T52" fmla="*/ 0 w 28"/>
                <a:gd name="T53" fmla="*/ 2147483647 h 25"/>
                <a:gd name="T54" fmla="*/ 0 w 28"/>
                <a:gd name="T55" fmla="*/ 2147483647 h 25"/>
                <a:gd name="T56" fmla="*/ 2147483647 w 28"/>
                <a:gd name="T57" fmla="*/ 2147483647 h 2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25"/>
                <a:gd name="T89" fmla="*/ 28 w 28"/>
                <a:gd name="T90" fmla="*/ 25 h 2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25">
                  <a:moveTo>
                    <a:pt x="1" y="24"/>
                  </a:moveTo>
                  <a:lnTo>
                    <a:pt x="27" y="24"/>
                  </a:lnTo>
                  <a:lnTo>
                    <a:pt x="27" y="25"/>
                  </a:lnTo>
                  <a:lnTo>
                    <a:pt x="1" y="25"/>
                  </a:lnTo>
                  <a:lnTo>
                    <a:pt x="1" y="24"/>
                  </a:lnTo>
                  <a:close/>
                  <a:moveTo>
                    <a:pt x="28" y="24"/>
                  </a:moveTo>
                  <a:lnTo>
                    <a:pt x="28" y="25"/>
                  </a:lnTo>
                  <a:lnTo>
                    <a:pt x="27" y="25"/>
                  </a:lnTo>
                  <a:lnTo>
                    <a:pt x="28" y="24"/>
                  </a:lnTo>
                  <a:close/>
                  <a:moveTo>
                    <a:pt x="27" y="25"/>
                  </a:moveTo>
                  <a:lnTo>
                    <a:pt x="14" y="2"/>
                  </a:lnTo>
                  <a:lnTo>
                    <a:pt x="15" y="1"/>
                  </a:lnTo>
                  <a:lnTo>
                    <a:pt x="28" y="24"/>
                  </a:lnTo>
                  <a:lnTo>
                    <a:pt x="27" y="25"/>
                  </a:lnTo>
                  <a:close/>
                  <a:moveTo>
                    <a:pt x="14" y="1"/>
                  </a:moveTo>
                  <a:lnTo>
                    <a:pt x="14" y="0"/>
                  </a:lnTo>
                  <a:lnTo>
                    <a:pt x="15" y="1"/>
                  </a:lnTo>
                  <a:lnTo>
                    <a:pt x="14" y="2"/>
                  </a:lnTo>
                  <a:lnTo>
                    <a:pt x="14" y="1"/>
                  </a:lnTo>
                  <a:close/>
                  <a:moveTo>
                    <a:pt x="15" y="2"/>
                  </a:moveTo>
                  <a:lnTo>
                    <a:pt x="1" y="25"/>
                  </a:lnTo>
                  <a:lnTo>
                    <a:pt x="0" y="24"/>
                  </a:lnTo>
                  <a:lnTo>
                    <a:pt x="14" y="1"/>
                  </a:lnTo>
                  <a:lnTo>
                    <a:pt x="15" y="2"/>
                  </a:lnTo>
                  <a:close/>
                  <a:moveTo>
                    <a:pt x="1" y="25"/>
                  </a:moveTo>
                  <a:lnTo>
                    <a:pt x="0" y="25"/>
                  </a:lnTo>
                  <a:lnTo>
                    <a:pt x="0" y="24"/>
                  </a:lnTo>
                  <a:lnTo>
                    <a:pt x="1" y="25"/>
                  </a:lnTo>
                  <a:close/>
                </a:path>
              </a:pathLst>
            </a:custGeom>
            <a:solidFill>
              <a:srgbClr val="340D71"/>
            </a:solidFill>
            <a:ln w="9525">
              <a:solidFill>
                <a:srgbClr val="004D9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91" name="Freeform 84"/>
            <p:cNvSpPr>
              <a:spLocks noEditPoints="1"/>
            </p:cNvSpPr>
            <p:nvPr/>
          </p:nvSpPr>
          <p:spPr bwMode="auto">
            <a:xfrm>
              <a:off x="5797550" y="3697288"/>
              <a:ext cx="174625" cy="150813"/>
            </a:xfrm>
            <a:custGeom>
              <a:avLst/>
              <a:gdLst>
                <a:gd name="T0" fmla="*/ 0 w 29"/>
                <a:gd name="T1" fmla="*/ 2147483647 h 25"/>
                <a:gd name="T2" fmla="*/ 2147483647 w 29"/>
                <a:gd name="T3" fmla="*/ 2147483647 h 25"/>
                <a:gd name="T4" fmla="*/ 2147483647 w 29"/>
                <a:gd name="T5" fmla="*/ 2147483647 h 25"/>
                <a:gd name="T6" fmla="*/ 2147483647 w 29"/>
                <a:gd name="T7" fmla="*/ 2147483647 h 25"/>
                <a:gd name="T8" fmla="*/ 0 w 29"/>
                <a:gd name="T9" fmla="*/ 2147483647 h 25"/>
                <a:gd name="T10" fmla="*/ 2147483647 w 29"/>
                <a:gd name="T11" fmla="*/ 2147483647 h 25"/>
                <a:gd name="T12" fmla="*/ 2147483647 w 29"/>
                <a:gd name="T13" fmla="*/ 0 h 25"/>
                <a:gd name="T14" fmla="*/ 2147483647 w 29"/>
                <a:gd name="T15" fmla="*/ 2147483647 h 25"/>
                <a:gd name="T16" fmla="*/ 2147483647 w 29"/>
                <a:gd name="T17" fmla="*/ 2147483647 h 25"/>
                <a:gd name="T18" fmla="*/ 2147483647 w 29"/>
                <a:gd name="T19" fmla="*/ 2147483647 h 25"/>
                <a:gd name="T20" fmla="*/ 2147483647 w 29"/>
                <a:gd name="T21" fmla="*/ 2147483647 h 25"/>
                <a:gd name="T22" fmla="*/ 2147483647 w 29"/>
                <a:gd name="T23" fmla="*/ 2147483647 h 25"/>
                <a:gd name="T24" fmla="*/ 2147483647 w 29"/>
                <a:gd name="T25" fmla="*/ 2147483647 h 25"/>
                <a:gd name="T26" fmla="*/ 2147483647 w 29"/>
                <a:gd name="T27" fmla="*/ 2147483647 h 25"/>
                <a:gd name="T28" fmla="*/ 2147483647 w 29"/>
                <a:gd name="T29" fmla="*/ 2147483647 h 25"/>
                <a:gd name="T30" fmla="*/ 2147483647 w 29"/>
                <a:gd name="T31" fmla="*/ 2147483647 h 25"/>
                <a:gd name="T32" fmla="*/ 2147483647 w 29"/>
                <a:gd name="T33" fmla="*/ 2147483647 h 25"/>
                <a:gd name="T34" fmla="*/ 2147483647 w 29"/>
                <a:gd name="T35" fmla="*/ 2147483647 h 25"/>
                <a:gd name="T36" fmla="*/ 2147483647 w 29"/>
                <a:gd name="T37" fmla="*/ 2147483647 h 25"/>
                <a:gd name="T38" fmla="*/ 2147483647 w 29"/>
                <a:gd name="T39" fmla="*/ 2147483647 h 25"/>
                <a:gd name="T40" fmla="*/ 2147483647 w 29"/>
                <a:gd name="T41" fmla="*/ 2147483647 h 25"/>
                <a:gd name="T42" fmla="*/ 2147483647 w 29"/>
                <a:gd name="T43" fmla="*/ 2147483647 h 25"/>
                <a:gd name="T44" fmla="*/ 2147483647 w 29"/>
                <a:gd name="T45" fmla="*/ 2147483647 h 25"/>
                <a:gd name="T46" fmla="*/ 2147483647 w 29"/>
                <a:gd name="T47" fmla="*/ 2147483647 h 25"/>
                <a:gd name="T48" fmla="*/ 2147483647 w 29"/>
                <a:gd name="T49" fmla="*/ 2147483647 h 25"/>
                <a:gd name="T50" fmla="*/ 2147483647 w 29"/>
                <a:gd name="T51" fmla="*/ 2147483647 h 25"/>
                <a:gd name="T52" fmla="*/ 0 w 29"/>
                <a:gd name="T53" fmla="*/ 2147483647 h 25"/>
                <a:gd name="T54" fmla="*/ 0 w 29"/>
                <a:gd name="T55" fmla="*/ 2147483647 h 25"/>
                <a:gd name="T56" fmla="*/ 2147483647 w 29"/>
                <a:gd name="T57" fmla="*/ 2147483647 h 2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5"/>
                <a:gd name="T89" fmla="*/ 29 w 29"/>
                <a:gd name="T90" fmla="*/ 25 h 2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5">
                  <a:moveTo>
                    <a:pt x="0" y="24"/>
                  </a:moveTo>
                  <a:lnTo>
                    <a:pt x="14" y="1"/>
                  </a:lnTo>
                  <a:lnTo>
                    <a:pt x="15" y="2"/>
                  </a:lnTo>
                  <a:lnTo>
                    <a:pt x="2" y="25"/>
                  </a:lnTo>
                  <a:lnTo>
                    <a:pt x="0" y="24"/>
                  </a:lnTo>
                  <a:close/>
                  <a:moveTo>
                    <a:pt x="14" y="1"/>
                  </a:moveTo>
                  <a:lnTo>
                    <a:pt x="14" y="0"/>
                  </a:lnTo>
                  <a:lnTo>
                    <a:pt x="15" y="1"/>
                  </a:lnTo>
                  <a:lnTo>
                    <a:pt x="14" y="2"/>
                  </a:lnTo>
                  <a:lnTo>
                    <a:pt x="14" y="1"/>
                  </a:lnTo>
                  <a:close/>
                  <a:moveTo>
                    <a:pt x="15" y="1"/>
                  </a:moveTo>
                  <a:lnTo>
                    <a:pt x="28" y="24"/>
                  </a:lnTo>
                  <a:lnTo>
                    <a:pt x="27" y="25"/>
                  </a:lnTo>
                  <a:lnTo>
                    <a:pt x="14" y="2"/>
                  </a:lnTo>
                  <a:lnTo>
                    <a:pt x="15" y="1"/>
                  </a:lnTo>
                  <a:close/>
                  <a:moveTo>
                    <a:pt x="28" y="24"/>
                  </a:moveTo>
                  <a:lnTo>
                    <a:pt x="29" y="25"/>
                  </a:lnTo>
                  <a:lnTo>
                    <a:pt x="27" y="25"/>
                  </a:lnTo>
                  <a:lnTo>
                    <a:pt x="28" y="24"/>
                  </a:lnTo>
                  <a:close/>
                  <a:moveTo>
                    <a:pt x="27" y="25"/>
                  </a:moveTo>
                  <a:lnTo>
                    <a:pt x="1" y="25"/>
                  </a:lnTo>
                  <a:lnTo>
                    <a:pt x="1" y="24"/>
                  </a:lnTo>
                  <a:lnTo>
                    <a:pt x="27" y="24"/>
                  </a:lnTo>
                  <a:lnTo>
                    <a:pt x="27" y="25"/>
                  </a:lnTo>
                  <a:close/>
                  <a:moveTo>
                    <a:pt x="1" y="25"/>
                  </a:moveTo>
                  <a:lnTo>
                    <a:pt x="0" y="25"/>
                  </a:lnTo>
                  <a:lnTo>
                    <a:pt x="0" y="24"/>
                  </a:lnTo>
                  <a:lnTo>
                    <a:pt x="1" y="25"/>
                  </a:lnTo>
                  <a:close/>
                </a:path>
              </a:pathLst>
            </a:custGeom>
            <a:solidFill>
              <a:srgbClr val="340D71"/>
            </a:solidFill>
            <a:ln w="9525">
              <a:solidFill>
                <a:srgbClr val="004D9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92" name="Freeform 85"/>
            <p:cNvSpPr>
              <a:spLocks noEditPoints="1"/>
            </p:cNvSpPr>
            <p:nvPr/>
          </p:nvSpPr>
          <p:spPr bwMode="auto">
            <a:xfrm>
              <a:off x="5719763" y="3835401"/>
              <a:ext cx="168275" cy="150813"/>
            </a:xfrm>
            <a:custGeom>
              <a:avLst/>
              <a:gdLst>
                <a:gd name="T0" fmla="*/ 2147483647 w 28"/>
                <a:gd name="T1" fmla="*/ 2147483647 h 25"/>
                <a:gd name="T2" fmla="*/ 2147483647 w 28"/>
                <a:gd name="T3" fmla="*/ 2147483647 h 25"/>
                <a:gd name="T4" fmla="*/ 0 w 28"/>
                <a:gd name="T5" fmla="*/ 2147483647 h 25"/>
                <a:gd name="T6" fmla="*/ 2147483647 w 28"/>
                <a:gd name="T7" fmla="*/ 2147483647 h 25"/>
                <a:gd name="T8" fmla="*/ 2147483647 w 28"/>
                <a:gd name="T9" fmla="*/ 2147483647 h 25"/>
                <a:gd name="T10" fmla="*/ 2147483647 w 28"/>
                <a:gd name="T11" fmla="*/ 2147483647 h 25"/>
                <a:gd name="T12" fmla="*/ 0 w 28"/>
                <a:gd name="T13" fmla="*/ 2147483647 h 25"/>
                <a:gd name="T14" fmla="*/ 0 w 28"/>
                <a:gd name="T15" fmla="*/ 2147483647 h 25"/>
                <a:gd name="T16" fmla="*/ 2147483647 w 28"/>
                <a:gd name="T17" fmla="*/ 2147483647 h 25"/>
                <a:gd name="T18" fmla="*/ 2147483647 w 28"/>
                <a:gd name="T19" fmla="*/ 2147483647 h 25"/>
                <a:gd name="T20" fmla="*/ 2147483647 w 28"/>
                <a:gd name="T21" fmla="*/ 2147483647 h 25"/>
                <a:gd name="T22" fmla="*/ 2147483647 w 28"/>
                <a:gd name="T23" fmla="*/ 2147483647 h 25"/>
                <a:gd name="T24" fmla="*/ 2147483647 w 28"/>
                <a:gd name="T25" fmla="*/ 2147483647 h 25"/>
                <a:gd name="T26" fmla="*/ 2147483647 w 28"/>
                <a:gd name="T27" fmla="*/ 2147483647 h 25"/>
                <a:gd name="T28" fmla="*/ 2147483647 w 28"/>
                <a:gd name="T29" fmla="*/ 2147483647 h 25"/>
                <a:gd name="T30" fmla="*/ 2147483647 w 28"/>
                <a:gd name="T31" fmla="*/ 2147483647 h 25"/>
                <a:gd name="T32" fmla="*/ 2147483647 w 28"/>
                <a:gd name="T33" fmla="*/ 2147483647 h 25"/>
                <a:gd name="T34" fmla="*/ 2147483647 w 28"/>
                <a:gd name="T35" fmla="*/ 2147483647 h 25"/>
                <a:gd name="T36" fmla="*/ 2147483647 w 28"/>
                <a:gd name="T37" fmla="*/ 2147483647 h 25"/>
                <a:gd name="T38" fmla="*/ 2147483647 w 28"/>
                <a:gd name="T39" fmla="*/ 2147483647 h 25"/>
                <a:gd name="T40" fmla="*/ 2147483647 w 28"/>
                <a:gd name="T41" fmla="*/ 2147483647 h 25"/>
                <a:gd name="T42" fmla="*/ 2147483647 w 28"/>
                <a:gd name="T43" fmla="*/ 2147483647 h 25"/>
                <a:gd name="T44" fmla="*/ 2147483647 w 28"/>
                <a:gd name="T45" fmla="*/ 2147483647 h 25"/>
                <a:gd name="T46" fmla="*/ 2147483647 w 28"/>
                <a:gd name="T47" fmla="*/ 2147483647 h 25"/>
                <a:gd name="T48" fmla="*/ 2147483647 w 28"/>
                <a:gd name="T49" fmla="*/ 2147483647 h 25"/>
                <a:gd name="T50" fmla="*/ 2147483647 w 28"/>
                <a:gd name="T51" fmla="*/ 0 h 25"/>
                <a:gd name="T52" fmla="*/ 2147483647 w 28"/>
                <a:gd name="T53" fmla="*/ 2147483647 h 25"/>
                <a:gd name="T54" fmla="*/ 2147483647 w 28"/>
                <a:gd name="T55" fmla="*/ 2147483647 h 25"/>
                <a:gd name="T56" fmla="*/ 2147483647 w 28"/>
                <a:gd name="T57" fmla="*/ 2147483647 h 2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25"/>
                <a:gd name="T89" fmla="*/ 28 w 28"/>
                <a:gd name="T90" fmla="*/ 25 h 2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25">
                  <a:moveTo>
                    <a:pt x="15" y="2"/>
                  </a:moveTo>
                  <a:lnTo>
                    <a:pt x="1" y="25"/>
                  </a:lnTo>
                  <a:lnTo>
                    <a:pt x="0" y="24"/>
                  </a:lnTo>
                  <a:lnTo>
                    <a:pt x="13" y="1"/>
                  </a:lnTo>
                  <a:lnTo>
                    <a:pt x="15" y="2"/>
                  </a:lnTo>
                  <a:close/>
                  <a:moveTo>
                    <a:pt x="1" y="25"/>
                  </a:moveTo>
                  <a:lnTo>
                    <a:pt x="0" y="25"/>
                  </a:lnTo>
                  <a:lnTo>
                    <a:pt x="0" y="24"/>
                  </a:lnTo>
                  <a:lnTo>
                    <a:pt x="1" y="25"/>
                  </a:lnTo>
                  <a:close/>
                  <a:moveTo>
                    <a:pt x="1" y="24"/>
                  </a:moveTo>
                  <a:lnTo>
                    <a:pt x="27" y="24"/>
                  </a:lnTo>
                  <a:lnTo>
                    <a:pt x="27" y="25"/>
                  </a:lnTo>
                  <a:lnTo>
                    <a:pt x="1" y="25"/>
                  </a:lnTo>
                  <a:lnTo>
                    <a:pt x="1" y="24"/>
                  </a:lnTo>
                  <a:close/>
                  <a:moveTo>
                    <a:pt x="28" y="24"/>
                  </a:moveTo>
                  <a:lnTo>
                    <a:pt x="28" y="25"/>
                  </a:lnTo>
                  <a:lnTo>
                    <a:pt x="27" y="25"/>
                  </a:lnTo>
                  <a:lnTo>
                    <a:pt x="28" y="24"/>
                  </a:lnTo>
                  <a:close/>
                  <a:moveTo>
                    <a:pt x="27" y="25"/>
                  </a:moveTo>
                  <a:lnTo>
                    <a:pt x="13" y="2"/>
                  </a:lnTo>
                  <a:lnTo>
                    <a:pt x="15" y="1"/>
                  </a:lnTo>
                  <a:lnTo>
                    <a:pt x="28" y="24"/>
                  </a:lnTo>
                  <a:lnTo>
                    <a:pt x="27" y="25"/>
                  </a:lnTo>
                  <a:close/>
                  <a:moveTo>
                    <a:pt x="13" y="1"/>
                  </a:moveTo>
                  <a:lnTo>
                    <a:pt x="14" y="0"/>
                  </a:lnTo>
                  <a:lnTo>
                    <a:pt x="15" y="1"/>
                  </a:lnTo>
                  <a:lnTo>
                    <a:pt x="14" y="2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340D71"/>
            </a:solidFill>
            <a:ln w="9525">
              <a:solidFill>
                <a:srgbClr val="004D9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93" name="Freeform 86"/>
            <p:cNvSpPr>
              <a:spLocks noEditPoints="1"/>
            </p:cNvSpPr>
            <p:nvPr/>
          </p:nvSpPr>
          <p:spPr bwMode="auto">
            <a:xfrm>
              <a:off x="5875338" y="3835401"/>
              <a:ext cx="174625" cy="150813"/>
            </a:xfrm>
            <a:custGeom>
              <a:avLst/>
              <a:gdLst>
                <a:gd name="T0" fmla="*/ 2147483647 w 29"/>
                <a:gd name="T1" fmla="*/ 2147483647 h 25"/>
                <a:gd name="T2" fmla="*/ 2147483647 w 29"/>
                <a:gd name="T3" fmla="*/ 2147483647 h 25"/>
                <a:gd name="T4" fmla="*/ 2147483647 w 29"/>
                <a:gd name="T5" fmla="*/ 2147483647 h 25"/>
                <a:gd name="T6" fmla="*/ 2147483647 w 29"/>
                <a:gd name="T7" fmla="*/ 2147483647 h 25"/>
                <a:gd name="T8" fmla="*/ 2147483647 w 29"/>
                <a:gd name="T9" fmla="*/ 2147483647 h 25"/>
                <a:gd name="T10" fmla="*/ 2147483647 w 29"/>
                <a:gd name="T11" fmla="*/ 2147483647 h 25"/>
                <a:gd name="T12" fmla="*/ 0 w 29"/>
                <a:gd name="T13" fmla="*/ 2147483647 h 25"/>
                <a:gd name="T14" fmla="*/ 0 w 29"/>
                <a:gd name="T15" fmla="*/ 2147483647 h 25"/>
                <a:gd name="T16" fmla="*/ 2147483647 w 29"/>
                <a:gd name="T17" fmla="*/ 2147483647 h 25"/>
                <a:gd name="T18" fmla="*/ 0 w 29"/>
                <a:gd name="T19" fmla="*/ 2147483647 h 25"/>
                <a:gd name="T20" fmla="*/ 2147483647 w 29"/>
                <a:gd name="T21" fmla="*/ 2147483647 h 25"/>
                <a:gd name="T22" fmla="*/ 2147483647 w 29"/>
                <a:gd name="T23" fmla="*/ 2147483647 h 25"/>
                <a:gd name="T24" fmla="*/ 2147483647 w 29"/>
                <a:gd name="T25" fmla="*/ 2147483647 h 25"/>
                <a:gd name="T26" fmla="*/ 0 w 29"/>
                <a:gd name="T27" fmla="*/ 2147483647 h 25"/>
                <a:gd name="T28" fmla="*/ 2147483647 w 29"/>
                <a:gd name="T29" fmla="*/ 2147483647 h 25"/>
                <a:gd name="T30" fmla="*/ 2147483647 w 29"/>
                <a:gd name="T31" fmla="*/ 0 h 25"/>
                <a:gd name="T32" fmla="*/ 2147483647 w 29"/>
                <a:gd name="T33" fmla="*/ 2147483647 h 25"/>
                <a:gd name="T34" fmla="*/ 2147483647 w 29"/>
                <a:gd name="T35" fmla="*/ 2147483647 h 25"/>
                <a:gd name="T36" fmla="*/ 2147483647 w 29"/>
                <a:gd name="T37" fmla="*/ 2147483647 h 25"/>
                <a:gd name="T38" fmla="*/ 2147483647 w 29"/>
                <a:gd name="T39" fmla="*/ 2147483647 h 25"/>
                <a:gd name="T40" fmla="*/ 2147483647 w 29"/>
                <a:gd name="T41" fmla="*/ 2147483647 h 25"/>
                <a:gd name="T42" fmla="*/ 2147483647 w 29"/>
                <a:gd name="T43" fmla="*/ 2147483647 h 25"/>
                <a:gd name="T44" fmla="*/ 2147483647 w 29"/>
                <a:gd name="T45" fmla="*/ 2147483647 h 25"/>
                <a:gd name="T46" fmla="*/ 2147483647 w 29"/>
                <a:gd name="T47" fmla="*/ 2147483647 h 25"/>
                <a:gd name="T48" fmla="*/ 2147483647 w 29"/>
                <a:gd name="T49" fmla="*/ 2147483647 h 25"/>
                <a:gd name="T50" fmla="*/ 2147483647 w 29"/>
                <a:gd name="T51" fmla="*/ 2147483647 h 25"/>
                <a:gd name="T52" fmla="*/ 2147483647 w 29"/>
                <a:gd name="T53" fmla="*/ 2147483647 h 25"/>
                <a:gd name="T54" fmla="*/ 2147483647 w 29"/>
                <a:gd name="T55" fmla="*/ 2147483647 h 25"/>
                <a:gd name="T56" fmla="*/ 2147483647 w 29"/>
                <a:gd name="T57" fmla="*/ 2147483647 h 2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5"/>
                <a:gd name="T89" fmla="*/ 29 w 29"/>
                <a:gd name="T90" fmla="*/ 25 h 2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5">
                  <a:moveTo>
                    <a:pt x="27" y="25"/>
                  </a:moveTo>
                  <a:lnTo>
                    <a:pt x="1" y="25"/>
                  </a:lnTo>
                  <a:lnTo>
                    <a:pt x="1" y="24"/>
                  </a:lnTo>
                  <a:lnTo>
                    <a:pt x="27" y="24"/>
                  </a:lnTo>
                  <a:lnTo>
                    <a:pt x="27" y="25"/>
                  </a:lnTo>
                  <a:close/>
                  <a:moveTo>
                    <a:pt x="1" y="25"/>
                  </a:moveTo>
                  <a:lnTo>
                    <a:pt x="0" y="25"/>
                  </a:lnTo>
                  <a:lnTo>
                    <a:pt x="0" y="24"/>
                  </a:lnTo>
                  <a:lnTo>
                    <a:pt x="1" y="25"/>
                  </a:lnTo>
                  <a:close/>
                  <a:moveTo>
                    <a:pt x="0" y="24"/>
                  </a:moveTo>
                  <a:lnTo>
                    <a:pt x="14" y="1"/>
                  </a:lnTo>
                  <a:lnTo>
                    <a:pt x="15" y="2"/>
                  </a:lnTo>
                  <a:lnTo>
                    <a:pt x="1" y="25"/>
                  </a:lnTo>
                  <a:lnTo>
                    <a:pt x="0" y="24"/>
                  </a:lnTo>
                  <a:close/>
                  <a:moveTo>
                    <a:pt x="14" y="1"/>
                  </a:moveTo>
                  <a:lnTo>
                    <a:pt x="14" y="0"/>
                  </a:lnTo>
                  <a:lnTo>
                    <a:pt x="15" y="1"/>
                  </a:lnTo>
                  <a:lnTo>
                    <a:pt x="14" y="2"/>
                  </a:lnTo>
                  <a:lnTo>
                    <a:pt x="14" y="1"/>
                  </a:lnTo>
                  <a:close/>
                  <a:moveTo>
                    <a:pt x="15" y="1"/>
                  </a:moveTo>
                  <a:lnTo>
                    <a:pt x="28" y="24"/>
                  </a:lnTo>
                  <a:lnTo>
                    <a:pt x="27" y="25"/>
                  </a:lnTo>
                  <a:lnTo>
                    <a:pt x="14" y="2"/>
                  </a:lnTo>
                  <a:lnTo>
                    <a:pt x="15" y="1"/>
                  </a:lnTo>
                  <a:close/>
                  <a:moveTo>
                    <a:pt x="28" y="24"/>
                  </a:moveTo>
                  <a:lnTo>
                    <a:pt x="29" y="25"/>
                  </a:lnTo>
                  <a:lnTo>
                    <a:pt x="27" y="25"/>
                  </a:lnTo>
                  <a:lnTo>
                    <a:pt x="28" y="24"/>
                  </a:lnTo>
                  <a:close/>
                </a:path>
              </a:pathLst>
            </a:custGeom>
            <a:solidFill>
              <a:srgbClr val="340D71"/>
            </a:solidFill>
            <a:ln w="9525">
              <a:solidFill>
                <a:srgbClr val="004D9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94" name="Freeform 87"/>
            <p:cNvSpPr>
              <a:spLocks noEditPoints="1"/>
            </p:cNvSpPr>
            <p:nvPr/>
          </p:nvSpPr>
          <p:spPr bwMode="auto">
            <a:xfrm>
              <a:off x="5875338" y="3703638"/>
              <a:ext cx="174625" cy="150813"/>
            </a:xfrm>
            <a:custGeom>
              <a:avLst/>
              <a:gdLst>
                <a:gd name="T0" fmla="*/ 2147483647 w 29"/>
                <a:gd name="T1" fmla="*/ 2147483647 h 25"/>
                <a:gd name="T2" fmla="*/ 2147483647 w 29"/>
                <a:gd name="T3" fmla="*/ 2147483647 h 25"/>
                <a:gd name="T4" fmla="*/ 2147483647 w 29"/>
                <a:gd name="T5" fmla="*/ 0 h 25"/>
                <a:gd name="T6" fmla="*/ 2147483647 w 29"/>
                <a:gd name="T7" fmla="*/ 0 h 25"/>
                <a:gd name="T8" fmla="*/ 2147483647 w 29"/>
                <a:gd name="T9" fmla="*/ 2147483647 h 25"/>
                <a:gd name="T10" fmla="*/ 2147483647 w 29"/>
                <a:gd name="T11" fmla="*/ 2147483647 h 25"/>
                <a:gd name="T12" fmla="*/ 0 w 29"/>
                <a:gd name="T13" fmla="*/ 0 h 25"/>
                <a:gd name="T14" fmla="*/ 2147483647 w 29"/>
                <a:gd name="T15" fmla="*/ 0 h 25"/>
                <a:gd name="T16" fmla="*/ 2147483647 w 29"/>
                <a:gd name="T17" fmla="*/ 2147483647 h 25"/>
                <a:gd name="T18" fmla="*/ 2147483647 w 29"/>
                <a:gd name="T19" fmla="*/ 0 h 25"/>
                <a:gd name="T20" fmla="*/ 2147483647 w 29"/>
                <a:gd name="T21" fmla="*/ 2147483647 h 25"/>
                <a:gd name="T22" fmla="*/ 2147483647 w 29"/>
                <a:gd name="T23" fmla="*/ 2147483647 h 25"/>
                <a:gd name="T24" fmla="*/ 2147483647 w 29"/>
                <a:gd name="T25" fmla="*/ 2147483647 h 25"/>
                <a:gd name="T26" fmla="*/ 2147483647 w 29"/>
                <a:gd name="T27" fmla="*/ 0 h 25"/>
                <a:gd name="T28" fmla="*/ 2147483647 w 29"/>
                <a:gd name="T29" fmla="*/ 2147483647 h 25"/>
                <a:gd name="T30" fmla="*/ 2147483647 w 29"/>
                <a:gd name="T31" fmla="*/ 2147483647 h 25"/>
                <a:gd name="T32" fmla="*/ 2147483647 w 29"/>
                <a:gd name="T33" fmla="*/ 2147483647 h 25"/>
                <a:gd name="T34" fmla="*/ 2147483647 w 29"/>
                <a:gd name="T35" fmla="*/ 2147483647 h 25"/>
                <a:gd name="T36" fmla="*/ 2147483647 w 29"/>
                <a:gd name="T37" fmla="*/ 2147483647 h 25"/>
                <a:gd name="T38" fmla="*/ 2147483647 w 29"/>
                <a:gd name="T39" fmla="*/ 2147483647 h 25"/>
                <a:gd name="T40" fmla="*/ 2147483647 w 29"/>
                <a:gd name="T41" fmla="*/ 0 h 25"/>
                <a:gd name="T42" fmla="*/ 2147483647 w 29"/>
                <a:gd name="T43" fmla="*/ 2147483647 h 25"/>
                <a:gd name="T44" fmla="*/ 2147483647 w 29"/>
                <a:gd name="T45" fmla="*/ 2147483647 h 25"/>
                <a:gd name="T46" fmla="*/ 2147483647 w 29"/>
                <a:gd name="T47" fmla="*/ 2147483647 h 25"/>
                <a:gd name="T48" fmla="*/ 2147483647 w 29"/>
                <a:gd name="T49" fmla="*/ 0 h 25"/>
                <a:gd name="T50" fmla="*/ 2147483647 w 29"/>
                <a:gd name="T51" fmla="*/ 0 h 25"/>
                <a:gd name="T52" fmla="*/ 2147483647 w 29"/>
                <a:gd name="T53" fmla="*/ 2147483647 h 25"/>
                <a:gd name="T54" fmla="*/ 2147483647 w 29"/>
                <a:gd name="T55" fmla="*/ 2147483647 h 25"/>
                <a:gd name="T56" fmla="*/ 2147483647 w 29"/>
                <a:gd name="T57" fmla="*/ 0 h 2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5"/>
                <a:gd name="T89" fmla="*/ 29 w 29"/>
                <a:gd name="T90" fmla="*/ 25 h 2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5">
                  <a:moveTo>
                    <a:pt x="28" y="1"/>
                  </a:moveTo>
                  <a:lnTo>
                    <a:pt x="1" y="1"/>
                  </a:lnTo>
                  <a:lnTo>
                    <a:pt x="1" y="0"/>
                  </a:lnTo>
                  <a:lnTo>
                    <a:pt x="28" y="0"/>
                  </a:lnTo>
                  <a:lnTo>
                    <a:pt x="28" y="1"/>
                  </a:lnTo>
                  <a:close/>
                  <a:moveTo>
                    <a:pt x="1" y="1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close/>
                  <a:moveTo>
                    <a:pt x="2" y="0"/>
                  </a:moveTo>
                  <a:lnTo>
                    <a:pt x="15" y="23"/>
                  </a:lnTo>
                  <a:lnTo>
                    <a:pt x="14" y="24"/>
                  </a:lnTo>
                  <a:lnTo>
                    <a:pt x="1" y="1"/>
                  </a:lnTo>
                  <a:lnTo>
                    <a:pt x="2" y="0"/>
                  </a:lnTo>
                  <a:close/>
                  <a:moveTo>
                    <a:pt x="15" y="24"/>
                  </a:moveTo>
                  <a:lnTo>
                    <a:pt x="14" y="25"/>
                  </a:lnTo>
                  <a:lnTo>
                    <a:pt x="14" y="24"/>
                  </a:lnTo>
                  <a:lnTo>
                    <a:pt x="15" y="24"/>
                  </a:lnTo>
                  <a:close/>
                  <a:moveTo>
                    <a:pt x="14" y="23"/>
                  </a:moveTo>
                  <a:lnTo>
                    <a:pt x="27" y="0"/>
                  </a:lnTo>
                  <a:lnTo>
                    <a:pt x="28" y="1"/>
                  </a:lnTo>
                  <a:lnTo>
                    <a:pt x="15" y="24"/>
                  </a:lnTo>
                  <a:lnTo>
                    <a:pt x="14" y="23"/>
                  </a:lnTo>
                  <a:close/>
                  <a:moveTo>
                    <a:pt x="28" y="0"/>
                  </a:moveTo>
                  <a:lnTo>
                    <a:pt x="29" y="0"/>
                  </a:lnTo>
                  <a:lnTo>
                    <a:pt x="28" y="1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340D71"/>
            </a:solidFill>
            <a:ln w="9525">
              <a:solidFill>
                <a:srgbClr val="004D9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95" name="Freeform 88"/>
            <p:cNvSpPr>
              <a:spLocks noEditPoints="1"/>
            </p:cNvSpPr>
            <p:nvPr/>
          </p:nvSpPr>
          <p:spPr bwMode="auto">
            <a:xfrm>
              <a:off x="6037263" y="3703638"/>
              <a:ext cx="168275" cy="150813"/>
            </a:xfrm>
            <a:custGeom>
              <a:avLst/>
              <a:gdLst>
                <a:gd name="T0" fmla="*/ 2147483647 w 28"/>
                <a:gd name="T1" fmla="*/ 0 h 25"/>
                <a:gd name="T2" fmla="*/ 2147483647 w 28"/>
                <a:gd name="T3" fmla="*/ 0 h 25"/>
                <a:gd name="T4" fmla="*/ 2147483647 w 28"/>
                <a:gd name="T5" fmla="*/ 2147483647 h 25"/>
                <a:gd name="T6" fmla="*/ 2147483647 w 28"/>
                <a:gd name="T7" fmla="*/ 2147483647 h 25"/>
                <a:gd name="T8" fmla="*/ 2147483647 w 28"/>
                <a:gd name="T9" fmla="*/ 0 h 25"/>
                <a:gd name="T10" fmla="*/ 2147483647 w 28"/>
                <a:gd name="T11" fmla="*/ 0 h 25"/>
                <a:gd name="T12" fmla="*/ 2147483647 w 28"/>
                <a:gd name="T13" fmla="*/ 0 h 25"/>
                <a:gd name="T14" fmla="*/ 2147483647 w 28"/>
                <a:gd name="T15" fmla="*/ 2147483647 h 25"/>
                <a:gd name="T16" fmla="*/ 2147483647 w 28"/>
                <a:gd name="T17" fmla="*/ 2147483647 h 25"/>
                <a:gd name="T18" fmla="*/ 2147483647 w 28"/>
                <a:gd name="T19" fmla="*/ 0 h 25"/>
                <a:gd name="T20" fmla="*/ 2147483647 w 28"/>
                <a:gd name="T21" fmla="*/ 2147483647 h 25"/>
                <a:gd name="T22" fmla="*/ 2147483647 w 28"/>
                <a:gd name="T23" fmla="*/ 2147483647 h 25"/>
                <a:gd name="T24" fmla="*/ 2147483647 w 28"/>
                <a:gd name="T25" fmla="*/ 2147483647 h 25"/>
                <a:gd name="T26" fmla="*/ 2147483647 w 28"/>
                <a:gd name="T27" fmla="*/ 0 h 25"/>
                <a:gd name="T28" fmla="*/ 2147483647 w 28"/>
                <a:gd name="T29" fmla="*/ 2147483647 h 25"/>
                <a:gd name="T30" fmla="*/ 2147483647 w 28"/>
                <a:gd name="T31" fmla="*/ 2147483647 h 25"/>
                <a:gd name="T32" fmla="*/ 2147483647 w 28"/>
                <a:gd name="T33" fmla="*/ 2147483647 h 25"/>
                <a:gd name="T34" fmla="*/ 2147483647 w 28"/>
                <a:gd name="T35" fmla="*/ 2147483647 h 25"/>
                <a:gd name="T36" fmla="*/ 2147483647 w 28"/>
                <a:gd name="T37" fmla="*/ 2147483647 h 25"/>
                <a:gd name="T38" fmla="*/ 2147483647 w 28"/>
                <a:gd name="T39" fmla="*/ 2147483647 h 25"/>
                <a:gd name="T40" fmla="*/ 2147483647 w 28"/>
                <a:gd name="T41" fmla="*/ 2147483647 h 25"/>
                <a:gd name="T42" fmla="*/ 0 w 28"/>
                <a:gd name="T43" fmla="*/ 2147483647 h 25"/>
                <a:gd name="T44" fmla="*/ 2147483647 w 28"/>
                <a:gd name="T45" fmla="*/ 0 h 25"/>
                <a:gd name="T46" fmla="*/ 2147483647 w 28"/>
                <a:gd name="T47" fmla="*/ 2147483647 h 25"/>
                <a:gd name="T48" fmla="*/ 2147483647 w 28"/>
                <a:gd name="T49" fmla="*/ 2147483647 h 25"/>
                <a:gd name="T50" fmla="*/ 0 w 28"/>
                <a:gd name="T51" fmla="*/ 2147483647 h 25"/>
                <a:gd name="T52" fmla="*/ 0 w 28"/>
                <a:gd name="T53" fmla="*/ 0 h 25"/>
                <a:gd name="T54" fmla="*/ 2147483647 w 28"/>
                <a:gd name="T55" fmla="*/ 0 h 25"/>
                <a:gd name="T56" fmla="*/ 2147483647 w 28"/>
                <a:gd name="T57" fmla="*/ 2147483647 h 25"/>
                <a:gd name="T58" fmla="*/ 0 w 28"/>
                <a:gd name="T59" fmla="*/ 2147483647 h 2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8"/>
                <a:gd name="T91" fmla="*/ 0 h 25"/>
                <a:gd name="T92" fmla="*/ 28 w 28"/>
                <a:gd name="T93" fmla="*/ 25 h 2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8" h="25">
                  <a:moveTo>
                    <a:pt x="1" y="0"/>
                  </a:moveTo>
                  <a:lnTo>
                    <a:pt x="27" y="0"/>
                  </a:lnTo>
                  <a:lnTo>
                    <a:pt x="27" y="1"/>
                  </a:lnTo>
                  <a:lnTo>
                    <a:pt x="1" y="1"/>
                  </a:lnTo>
                  <a:lnTo>
                    <a:pt x="1" y="0"/>
                  </a:lnTo>
                  <a:close/>
                  <a:moveTo>
                    <a:pt x="27" y="0"/>
                  </a:moveTo>
                  <a:lnTo>
                    <a:pt x="28" y="0"/>
                  </a:lnTo>
                  <a:lnTo>
                    <a:pt x="28" y="1"/>
                  </a:lnTo>
                  <a:lnTo>
                    <a:pt x="27" y="1"/>
                  </a:lnTo>
                  <a:lnTo>
                    <a:pt x="27" y="0"/>
                  </a:lnTo>
                  <a:close/>
                  <a:moveTo>
                    <a:pt x="28" y="1"/>
                  </a:moveTo>
                  <a:lnTo>
                    <a:pt x="15" y="24"/>
                  </a:lnTo>
                  <a:lnTo>
                    <a:pt x="13" y="23"/>
                  </a:lnTo>
                  <a:lnTo>
                    <a:pt x="27" y="0"/>
                  </a:lnTo>
                  <a:lnTo>
                    <a:pt x="28" y="1"/>
                  </a:lnTo>
                  <a:close/>
                  <a:moveTo>
                    <a:pt x="15" y="24"/>
                  </a:moveTo>
                  <a:lnTo>
                    <a:pt x="14" y="25"/>
                  </a:lnTo>
                  <a:lnTo>
                    <a:pt x="13" y="24"/>
                  </a:lnTo>
                  <a:lnTo>
                    <a:pt x="14" y="24"/>
                  </a:lnTo>
                  <a:lnTo>
                    <a:pt x="15" y="24"/>
                  </a:lnTo>
                  <a:close/>
                  <a:moveTo>
                    <a:pt x="13" y="24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15" y="23"/>
                  </a:lnTo>
                  <a:lnTo>
                    <a:pt x="13" y="24"/>
                  </a:lnTo>
                  <a:close/>
                  <a:moveTo>
                    <a:pt x="0" y="1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40D71"/>
            </a:solidFill>
            <a:ln w="9525">
              <a:solidFill>
                <a:srgbClr val="004D9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96" name="Freeform 89"/>
            <p:cNvSpPr>
              <a:spLocks noEditPoints="1"/>
            </p:cNvSpPr>
            <p:nvPr/>
          </p:nvSpPr>
          <p:spPr bwMode="auto">
            <a:xfrm>
              <a:off x="5959475" y="3841751"/>
              <a:ext cx="168275" cy="150813"/>
            </a:xfrm>
            <a:custGeom>
              <a:avLst/>
              <a:gdLst>
                <a:gd name="T0" fmla="*/ 2147483647 w 28"/>
                <a:gd name="T1" fmla="*/ 2147483647 h 25"/>
                <a:gd name="T2" fmla="*/ 2147483647 w 28"/>
                <a:gd name="T3" fmla="*/ 0 h 25"/>
                <a:gd name="T4" fmla="*/ 2147483647 w 28"/>
                <a:gd name="T5" fmla="*/ 2147483647 h 25"/>
                <a:gd name="T6" fmla="*/ 2147483647 w 28"/>
                <a:gd name="T7" fmla="*/ 2147483647 h 25"/>
                <a:gd name="T8" fmla="*/ 2147483647 w 28"/>
                <a:gd name="T9" fmla="*/ 2147483647 h 25"/>
                <a:gd name="T10" fmla="*/ 2147483647 w 28"/>
                <a:gd name="T11" fmla="*/ 0 h 25"/>
                <a:gd name="T12" fmla="*/ 2147483647 w 28"/>
                <a:gd name="T13" fmla="*/ 0 h 25"/>
                <a:gd name="T14" fmla="*/ 2147483647 w 28"/>
                <a:gd name="T15" fmla="*/ 2147483647 h 25"/>
                <a:gd name="T16" fmla="*/ 2147483647 w 28"/>
                <a:gd name="T17" fmla="*/ 0 h 25"/>
                <a:gd name="T18" fmla="*/ 2147483647 w 28"/>
                <a:gd name="T19" fmla="*/ 2147483647 h 25"/>
                <a:gd name="T20" fmla="*/ 2147483647 w 28"/>
                <a:gd name="T21" fmla="*/ 2147483647 h 25"/>
                <a:gd name="T22" fmla="*/ 2147483647 w 28"/>
                <a:gd name="T23" fmla="*/ 0 h 25"/>
                <a:gd name="T24" fmla="*/ 2147483647 w 28"/>
                <a:gd name="T25" fmla="*/ 0 h 25"/>
                <a:gd name="T26" fmla="*/ 2147483647 w 28"/>
                <a:gd name="T27" fmla="*/ 2147483647 h 25"/>
                <a:gd name="T28" fmla="*/ 0 w 28"/>
                <a:gd name="T29" fmla="*/ 2147483647 h 25"/>
                <a:gd name="T30" fmla="*/ 0 w 28"/>
                <a:gd name="T31" fmla="*/ 0 h 25"/>
                <a:gd name="T32" fmla="*/ 2147483647 w 28"/>
                <a:gd name="T33" fmla="*/ 0 h 25"/>
                <a:gd name="T34" fmla="*/ 2147483647 w 28"/>
                <a:gd name="T35" fmla="*/ 0 h 25"/>
                <a:gd name="T36" fmla="*/ 0 w 28"/>
                <a:gd name="T37" fmla="*/ 2147483647 h 25"/>
                <a:gd name="T38" fmla="*/ 2147483647 w 28"/>
                <a:gd name="T39" fmla="*/ 0 h 25"/>
                <a:gd name="T40" fmla="*/ 2147483647 w 28"/>
                <a:gd name="T41" fmla="*/ 2147483647 h 25"/>
                <a:gd name="T42" fmla="*/ 2147483647 w 28"/>
                <a:gd name="T43" fmla="*/ 2147483647 h 25"/>
                <a:gd name="T44" fmla="*/ 0 w 28"/>
                <a:gd name="T45" fmla="*/ 2147483647 h 25"/>
                <a:gd name="T46" fmla="*/ 2147483647 w 28"/>
                <a:gd name="T47" fmla="*/ 0 h 25"/>
                <a:gd name="T48" fmla="*/ 2147483647 w 28"/>
                <a:gd name="T49" fmla="*/ 2147483647 h 25"/>
                <a:gd name="T50" fmla="*/ 2147483647 w 28"/>
                <a:gd name="T51" fmla="*/ 2147483647 h 25"/>
                <a:gd name="T52" fmla="*/ 2147483647 w 28"/>
                <a:gd name="T53" fmla="*/ 2147483647 h 25"/>
                <a:gd name="T54" fmla="*/ 2147483647 w 28"/>
                <a:gd name="T55" fmla="*/ 2147483647 h 25"/>
                <a:gd name="T56" fmla="*/ 2147483647 w 28"/>
                <a:gd name="T57" fmla="*/ 2147483647 h 2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25"/>
                <a:gd name="T89" fmla="*/ 28 w 28"/>
                <a:gd name="T90" fmla="*/ 25 h 2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25">
                  <a:moveTo>
                    <a:pt x="13" y="23"/>
                  </a:moveTo>
                  <a:lnTo>
                    <a:pt x="27" y="0"/>
                  </a:lnTo>
                  <a:lnTo>
                    <a:pt x="28" y="1"/>
                  </a:lnTo>
                  <a:lnTo>
                    <a:pt x="14" y="24"/>
                  </a:lnTo>
                  <a:lnTo>
                    <a:pt x="13" y="23"/>
                  </a:lnTo>
                  <a:close/>
                  <a:moveTo>
                    <a:pt x="27" y="0"/>
                  </a:moveTo>
                  <a:lnTo>
                    <a:pt x="28" y="0"/>
                  </a:lnTo>
                  <a:lnTo>
                    <a:pt x="28" y="1"/>
                  </a:lnTo>
                  <a:lnTo>
                    <a:pt x="27" y="0"/>
                  </a:lnTo>
                  <a:close/>
                  <a:moveTo>
                    <a:pt x="27" y="1"/>
                  </a:moveTo>
                  <a:lnTo>
                    <a:pt x="1" y="1"/>
                  </a:lnTo>
                  <a:lnTo>
                    <a:pt x="1" y="0"/>
                  </a:lnTo>
                  <a:lnTo>
                    <a:pt x="27" y="0"/>
                  </a:lnTo>
                  <a:lnTo>
                    <a:pt x="27" y="1"/>
                  </a:lnTo>
                  <a:close/>
                  <a:moveTo>
                    <a:pt x="0" y="1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1"/>
                  </a:lnTo>
                  <a:close/>
                  <a:moveTo>
                    <a:pt x="1" y="0"/>
                  </a:moveTo>
                  <a:lnTo>
                    <a:pt x="14" y="23"/>
                  </a:lnTo>
                  <a:lnTo>
                    <a:pt x="13" y="24"/>
                  </a:lnTo>
                  <a:lnTo>
                    <a:pt x="0" y="1"/>
                  </a:lnTo>
                  <a:lnTo>
                    <a:pt x="1" y="0"/>
                  </a:lnTo>
                  <a:close/>
                  <a:moveTo>
                    <a:pt x="14" y="24"/>
                  </a:moveTo>
                  <a:lnTo>
                    <a:pt x="14" y="25"/>
                  </a:lnTo>
                  <a:lnTo>
                    <a:pt x="13" y="24"/>
                  </a:lnTo>
                  <a:lnTo>
                    <a:pt x="14" y="23"/>
                  </a:lnTo>
                  <a:lnTo>
                    <a:pt x="14" y="24"/>
                  </a:lnTo>
                  <a:close/>
                </a:path>
              </a:pathLst>
            </a:custGeom>
            <a:solidFill>
              <a:srgbClr val="340D71"/>
            </a:solidFill>
            <a:ln w="9525">
              <a:solidFill>
                <a:srgbClr val="004D9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97" name="Freeform 90"/>
            <p:cNvSpPr>
              <a:spLocks noEditPoints="1"/>
            </p:cNvSpPr>
            <p:nvPr/>
          </p:nvSpPr>
          <p:spPr bwMode="auto">
            <a:xfrm>
              <a:off x="5635625" y="3835401"/>
              <a:ext cx="174625" cy="150813"/>
            </a:xfrm>
            <a:custGeom>
              <a:avLst/>
              <a:gdLst>
                <a:gd name="T0" fmla="*/ 2147483647 w 29"/>
                <a:gd name="T1" fmla="*/ 2147483647 h 25"/>
                <a:gd name="T2" fmla="*/ 2147483647 w 29"/>
                <a:gd name="T3" fmla="*/ 2147483647 h 25"/>
                <a:gd name="T4" fmla="*/ 2147483647 w 29"/>
                <a:gd name="T5" fmla="*/ 2147483647 h 25"/>
                <a:gd name="T6" fmla="*/ 2147483647 w 29"/>
                <a:gd name="T7" fmla="*/ 0 h 25"/>
                <a:gd name="T8" fmla="*/ 2147483647 w 29"/>
                <a:gd name="T9" fmla="*/ 2147483647 h 25"/>
                <a:gd name="T10" fmla="*/ 2147483647 w 29"/>
                <a:gd name="T11" fmla="*/ 2147483647 h 25"/>
                <a:gd name="T12" fmla="*/ 2147483647 w 29"/>
                <a:gd name="T13" fmla="*/ 2147483647 h 25"/>
                <a:gd name="T14" fmla="*/ 2147483647 w 29"/>
                <a:gd name="T15" fmla="*/ 2147483647 h 25"/>
                <a:gd name="T16" fmla="*/ 2147483647 w 29"/>
                <a:gd name="T17" fmla="*/ 2147483647 h 25"/>
                <a:gd name="T18" fmla="*/ 2147483647 w 29"/>
                <a:gd name="T19" fmla="*/ 2147483647 h 25"/>
                <a:gd name="T20" fmla="*/ 2147483647 w 29"/>
                <a:gd name="T21" fmla="*/ 2147483647 h 25"/>
                <a:gd name="T22" fmla="*/ 0 w 29"/>
                <a:gd name="T23" fmla="*/ 2147483647 h 25"/>
                <a:gd name="T24" fmla="*/ 2147483647 w 29"/>
                <a:gd name="T25" fmla="*/ 0 h 25"/>
                <a:gd name="T26" fmla="*/ 2147483647 w 29"/>
                <a:gd name="T27" fmla="*/ 2147483647 h 25"/>
                <a:gd name="T28" fmla="*/ 2147483647 w 29"/>
                <a:gd name="T29" fmla="*/ 2147483647 h 25"/>
                <a:gd name="T30" fmla="*/ 0 w 29"/>
                <a:gd name="T31" fmla="*/ 2147483647 h 25"/>
                <a:gd name="T32" fmla="*/ 0 w 29"/>
                <a:gd name="T33" fmla="*/ 0 h 25"/>
                <a:gd name="T34" fmla="*/ 2147483647 w 29"/>
                <a:gd name="T35" fmla="*/ 0 h 25"/>
                <a:gd name="T36" fmla="*/ 2147483647 w 29"/>
                <a:gd name="T37" fmla="*/ 2147483647 h 25"/>
                <a:gd name="T38" fmla="*/ 0 w 29"/>
                <a:gd name="T39" fmla="*/ 2147483647 h 25"/>
                <a:gd name="T40" fmla="*/ 2147483647 w 29"/>
                <a:gd name="T41" fmla="*/ 0 h 25"/>
                <a:gd name="T42" fmla="*/ 2147483647 w 29"/>
                <a:gd name="T43" fmla="*/ 0 h 25"/>
                <a:gd name="T44" fmla="*/ 2147483647 w 29"/>
                <a:gd name="T45" fmla="*/ 2147483647 h 25"/>
                <a:gd name="T46" fmla="*/ 2147483647 w 29"/>
                <a:gd name="T47" fmla="*/ 2147483647 h 25"/>
                <a:gd name="T48" fmla="*/ 2147483647 w 29"/>
                <a:gd name="T49" fmla="*/ 0 h 25"/>
                <a:gd name="T50" fmla="*/ 2147483647 w 29"/>
                <a:gd name="T51" fmla="*/ 0 h 25"/>
                <a:gd name="T52" fmla="*/ 2147483647 w 29"/>
                <a:gd name="T53" fmla="*/ 0 h 25"/>
                <a:gd name="T54" fmla="*/ 2147483647 w 29"/>
                <a:gd name="T55" fmla="*/ 2147483647 h 25"/>
                <a:gd name="T56" fmla="*/ 2147483647 w 29"/>
                <a:gd name="T57" fmla="*/ 2147483647 h 25"/>
                <a:gd name="T58" fmla="*/ 2147483647 w 29"/>
                <a:gd name="T59" fmla="*/ 0 h 2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9"/>
                <a:gd name="T91" fmla="*/ 0 h 25"/>
                <a:gd name="T92" fmla="*/ 29 w 29"/>
                <a:gd name="T93" fmla="*/ 25 h 2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9" h="25">
                  <a:moveTo>
                    <a:pt x="28" y="1"/>
                  </a:moveTo>
                  <a:lnTo>
                    <a:pt x="15" y="24"/>
                  </a:lnTo>
                  <a:lnTo>
                    <a:pt x="14" y="23"/>
                  </a:lnTo>
                  <a:lnTo>
                    <a:pt x="27" y="0"/>
                  </a:lnTo>
                  <a:lnTo>
                    <a:pt x="28" y="1"/>
                  </a:lnTo>
                  <a:close/>
                  <a:moveTo>
                    <a:pt x="15" y="24"/>
                  </a:moveTo>
                  <a:lnTo>
                    <a:pt x="14" y="25"/>
                  </a:lnTo>
                  <a:lnTo>
                    <a:pt x="14" y="24"/>
                  </a:lnTo>
                  <a:lnTo>
                    <a:pt x="15" y="24"/>
                  </a:lnTo>
                  <a:close/>
                  <a:moveTo>
                    <a:pt x="14" y="24"/>
                  </a:moveTo>
                  <a:lnTo>
                    <a:pt x="0" y="1"/>
                  </a:lnTo>
                  <a:lnTo>
                    <a:pt x="2" y="0"/>
                  </a:lnTo>
                  <a:lnTo>
                    <a:pt x="15" y="23"/>
                  </a:lnTo>
                  <a:lnTo>
                    <a:pt x="14" y="24"/>
                  </a:lnTo>
                  <a:close/>
                  <a:moveTo>
                    <a:pt x="0" y="1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1"/>
                  </a:lnTo>
                  <a:close/>
                  <a:moveTo>
                    <a:pt x="1" y="0"/>
                  </a:moveTo>
                  <a:lnTo>
                    <a:pt x="27" y="0"/>
                  </a:lnTo>
                  <a:lnTo>
                    <a:pt x="27" y="1"/>
                  </a:lnTo>
                  <a:lnTo>
                    <a:pt x="1" y="1"/>
                  </a:lnTo>
                  <a:lnTo>
                    <a:pt x="1" y="0"/>
                  </a:lnTo>
                  <a:close/>
                  <a:moveTo>
                    <a:pt x="27" y="0"/>
                  </a:moveTo>
                  <a:lnTo>
                    <a:pt x="29" y="0"/>
                  </a:lnTo>
                  <a:lnTo>
                    <a:pt x="28" y="1"/>
                  </a:lnTo>
                  <a:lnTo>
                    <a:pt x="27" y="1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340D71"/>
            </a:solidFill>
            <a:ln w="9525">
              <a:solidFill>
                <a:srgbClr val="004D9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98" name="Freeform 91"/>
            <p:cNvSpPr>
              <a:spLocks noEditPoints="1"/>
            </p:cNvSpPr>
            <p:nvPr/>
          </p:nvSpPr>
          <p:spPr bwMode="auto">
            <a:xfrm>
              <a:off x="5713413" y="3697288"/>
              <a:ext cx="174625" cy="150813"/>
            </a:xfrm>
            <a:custGeom>
              <a:avLst/>
              <a:gdLst>
                <a:gd name="T0" fmla="*/ 2147483647 w 29"/>
                <a:gd name="T1" fmla="*/ 2147483647 h 25"/>
                <a:gd name="T2" fmla="*/ 2147483647 w 29"/>
                <a:gd name="T3" fmla="*/ 2147483647 h 25"/>
                <a:gd name="T4" fmla="*/ 2147483647 w 29"/>
                <a:gd name="T5" fmla="*/ 2147483647 h 25"/>
                <a:gd name="T6" fmla="*/ 2147483647 w 29"/>
                <a:gd name="T7" fmla="*/ 2147483647 h 25"/>
                <a:gd name="T8" fmla="*/ 2147483647 w 29"/>
                <a:gd name="T9" fmla="*/ 2147483647 h 25"/>
                <a:gd name="T10" fmla="*/ 2147483647 w 29"/>
                <a:gd name="T11" fmla="*/ 0 h 25"/>
                <a:gd name="T12" fmla="*/ 2147483647 w 29"/>
                <a:gd name="T13" fmla="*/ 0 h 25"/>
                <a:gd name="T14" fmla="*/ 2147483647 w 29"/>
                <a:gd name="T15" fmla="*/ 2147483647 h 25"/>
                <a:gd name="T16" fmla="*/ 2147483647 w 29"/>
                <a:gd name="T17" fmla="*/ 2147483647 h 25"/>
                <a:gd name="T18" fmla="*/ 2147483647 w 29"/>
                <a:gd name="T19" fmla="*/ 0 h 25"/>
                <a:gd name="T20" fmla="*/ 2147483647 w 29"/>
                <a:gd name="T21" fmla="*/ 2147483647 h 25"/>
                <a:gd name="T22" fmla="*/ 2147483647 w 29"/>
                <a:gd name="T23" fmla="*/ 2147483647 h 25"/>
                <a:gd name="T24" fmla="*/ 2147483647 w 29"/>
                <a:gd name="T25" fmla="*/ 0 h 25"/>
                <a:gd name="T26" fmla="*/ 2147483647 w 29"/>
                <a:gd name="T27" fmla="*/ 0 h 25"/>
                <a:gd name="T28" fmla="*/ 2147483647 w 29"/>
                <a:gd name="T29" fmla="*/ 2147483647 h 25"/>
                <a:gd name="T30" fmla="*/ 2147483647 w 29"/>
                <a:gd name="T31" fmla="*/ 2147483647 h 25"/>
                <a:gd name="T32" fmla="*/ 0 w 29"/>
                <a:gd name="T33" fmla="*/ 0 h 25"/>
                <a:gd name="T34" fmla="*/ 2147483647 w 29"/>
                <a:gd name="T35" fmla="*/ 0 h 25"/>
                <a:gd name="T36" fmla="*/ 2147483647 w 29"/>
                <a:gd name="T37" fmla="*/ 2147483647 h 25"/>
                <a:gd name="T38" fmla="*/ 2147483647 w 29"/>
                <a:gd name="T39" fmla="*/ 2147483647 h 25"/>
                <a:gd name="T40" fmla="*/ 2147483647 w 29"/>
                <a:gd name="T41" fmla="*/ 2147483647 h 25"/>
                <a:gd name="T42" fmla="*/ 2147483647 w 29"/>
                <a:gd name="T43" fmla="*/ 2147483647 h 25"/>
                <a:gd name="T44" fmla="*/ 2147483647 w 29"/>
                <a:gd name="T45" fmla="*/ 2147483647 h 25"/>
                <a:gd name="T46" fmla="*/ 2147483647 w 29"/>
                <a:gd name="T47" fmla="*/ 2147483647 h 25"/>
                <a:gd name="T48" fmla="*/ 2147483647 w 29"/>
                <a:gd name="T49" fmla="*/ 2147483647 h 25"/>
                <a:gd name="T50" fmla="*/ 2147483647 w 29"/>
                <a:gd name="T51" fmla="*/ 2147483647 h 25"/>
                <a:gd name="T52" fmla="*/ 2147483647 w 29"/>
                <a:gd name="T53" fmla="*/ 2147483647 h 25"/>
                <a:gd name="T54" fmla="*/ 2147483647 w 29"/>
                <a:gd name="T55" fmla="*/ 2147483647 h 25"/>
                <a:gd name="T56" fmla="*/ 2147483647 w 29"/>
                <a:gd name="T57" fmla="*/ 2147483647 h 2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5"/>
                <a:gd name="T89" fmla="*/ 29 w 29"/>
                <a:gd name="T90" fmla="*/ 25 h 2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5">
                  <a:moveTo>
                    <a:pt x="14" y="23"/>
                  </a:moveTo>
                  <a:lnTo>
                    <a:pt x="27" y="1"/>
                  </a:lnTo>
                  <a:lnTo>
                    <a:pt x="28" y="1"/>
                  </a:lnTo>
                  <a:lnTo>
                    <a:pt x="15" y="24"/>
                  </a:lnTo>
                  <a:lnTo>
                    <a:pt x="14" y="23"/>
                  </a:lnTo>
                  <a:close/>
                  <a:moveTo>
                    <a:pt x="28" y="0"/>
                  </a:moveTo>
                  <a:lnTo>
                    <a:pt x="29" y="0"/>
                  </a:lnTo>
                  <a:lnTo>
                    <a:pt x="28" y="1"/>
                  </a:lnTo>
                  <a:lnTo>
                    <a:pt x="28" y="0"/>
                  </a:lnTo>
                  <a:close/>
                  <a:moveTo>
                    <a:pt x="28" y="2"/>
                  </a:moveTo>
                  <a:lnTo>
                    <a:pt x="1" y="2"/>
                  </a:lnTo>
                  <a:lnTo>
                    <a:pt x="1" y="0"/>
                  </a:lnTo>
                  <a:lnTo>
                    <a:pt x="28" y="0"/>
                  </a:lnTo>
                  <a:lnTo>
                    <a:pt x="28" y="2"/>
                  </a:lnTo>
                  <a:close/>
                  <a:moveTo>
                    <a:pt x="1" y="1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close/>
                  <a:moveTo>
                    <a:pt x="2" y="1"/>
                  </a:moveTo>
                  <a:lnTo>
                    <a:pt x="15" y="23"/>
                  </a:lnTo>
                  <a:lnTo>
                    <a:pt x="14" y="24"/>
                  </a:lnTo>
                  <a:lnTo>
                    <a:pt x="1" y="1"/>
                  </a:lnTo>
                  <a:lnTo>
                    <a:pt x="2" y="1"/>
                  </a:lnTo>
                  <a:close/>
                  <a:moveTo>
                    <a:pt x="15" y="24"/>
                  </a:moveTo>
                  <a:lnTo>
                    <a:pt x="14" y="25"/>
                  </a:lnTo>
                  <a:lnTo>
                    <a:pt x="14" y="24"/>
                  </a:lnTo>
                  <a:lnTo>
                    <a:pt x="15" y="24"/>
                  </a:lnTo>
                  <a:close/>
                </a:path>
              </a:pathLst>
            </a:custGeom>
            <a:solidFill>
              <a:srgbClr val="340D71"/>
            </a:solidFill>
            <a:ln w="9525">
              <a:solidFill>
                <a:srgbClr val="004D9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99" name="Freeform 92"/>
            <p:cNvSpPr>
              <a:spLocks noEditPoints="1"/>
            </p:cNvSpPr>
            <p:nvPr/>
          </p:nvSpPr>
          <p:spPr bwMode="auto">
            <a:xfrm>
              <a:off x="5557838" y="3697288"/>
              <a:ext cx="173038" cy="150813"/>
            </a:xfrm>
            <a:custGeom>
              <a:avLst/>
              <a:gdLst>
                <a:gd name="T0" fmla="*/ 2147483647 w 29"/>
                <a:gd name="T1" fmla="*/ 0 h 25"/>
                <a:gd name="T2" fmla="*/ 2147483647 w 29"/>
                <a:gd name="T3" fmla="*/ 0 h 25"/>
                <a:gd name="T4" fmla="*/ 2147483647 w 29"/>
                <a:gd name="T5" fmla="*/ 2147483647 h 25"/>
                <a:gd name="T6" fmla="*/ 2147483647 w 29"/>
                <a:gd name="T7" fmla="*/ 2147483647 h 25"/>
                <a:gd name="T8" fmla="*/ 2147483647 w 29"/>
                <a:gd name="T9" fmla="*/ 0 h 25"/>
                <a:gd name="T10" fmla="*/ 2147483647 w 29"/>
                <a:gd name="T11" fmla="*/ 0 h 25"/>
                <a:gd name="T12" fmla="*/ 2147483647 w 29"/>
                <a:gd name="T13" fmla="*/ 0 h 25"/>
                <a:gd name="T14" fmla="*/ 2147483647 w 29"/>
                <a:gd name="T15" fmla="*/ 2147483647 h 25"/>
                <a:gd name="T16" fmla="*/ 2147483647 w 29"/>
                <a:gd name="T17" fmla="*/ 2147483647 h 25"/>
                <a:gd name="T18" fmla="*/ 2147483647 w 29"/>
                <a:gd name="T19" fmla="*/ 0 h 25"/>
                <a:gd name="T20" fmla="*/ 2147483647 w 29"/>
                <a:gd name="T21" fmla="*/ 2147483647 h 25"/>
                <a:gd name="T22" fmla="*/ 2147483647 w 29"/>
                <a:gd name="T23" fmla="*/ 2147483647 h 25"/>
                <a:gd name="T24" fmla="*/ 2147483647 w 29"/>
                <a:gd name="T25" fmla="*/ 2147483647 h 25"/>
                <a:gd name="T26" fmla="*/ 2147483647 w 29"/>
                <a:gd name="T27" fmla="*/ 2147483647 h 25"/>
                <a:gd name="T28" fmla="*/ 2147483647 w 29"/>
                <a:gd name="T29" fmla="*/ 2147483647 h 25"/>
                <a:gd name="T30" fmla="*/ 2147483647 w 29"/>
                <a:gd name="T31" fmla="*/ 2147483647 h 25"/>
                <a:gd name="T32" fmla="*/ 2147483647 w 29"/>
                <a:gd name="T33" fmla="*/ 2147483647 h 25"/>
                <a:gd name="T34" fmla="*/ 2147483647 w 29"/>
                <a:gd name="T35" fmla="*/ 2147483647 h 25"/>
                <a:gd name="T36" fmla="*/ 2147483647 w 29"/>
                <a:gd name="T37" fmla="*/ 2147483647 h 25"/>
                <a:gd name="T38" fmla="*/ 2147483647 w 29"/>
                <a:gd name="T39" fmla="*/ 2147483647 h 25"/>
                <a:gd name="T40" fmla="*/ 2147483647 w 29"/>
                <a:gd name="T41" fmla="*/ 2147483647 h 25"/>
                <a:gd name="T42" fmla="*/ 2147483647 w 29"/>
                <a:gd name="T43" fmla="*/ 2147483647 h 25"/>
                <a:gd name="T44" fmla="*/ 2147483647 w 29"/>
                <a:gd name="T45" fmla="*/ 2147483647 h 25"/>
                <a:gd name="T46" fmla="*/ 2147483647 w 29"/>
                <a:gd name="T47" fmla="*/ 2147483647 h 25"/>
                <a:gd name="T48" fmla="*/ 2147483647 w 29"/>
                <a:gd name="T49" fmla="*/ 2147483647 h 25"/>
                <a:gd name="T50" fmla="*/ 2147483647 w 29"/>
                <a:gd name="T51" fmla="*/ 2147483647 h 25"/>
                <a:gd name="T52" fmla="*/ 0 w 29"/>
                <a:gd name="T53" fmla="*/ 0 h 25"/>
                <a:gd name="T54" fmla="*/ 2147483647 w 29"/>
                <a:gd name="T55" fmla="*/ 0 h 25"/>
                <a:gd name="T56" fmla="*/ 2147483647 w 29"/>
                <a:gd name="T57" fmla="*/ 2147483647 h 2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5"/>
                <a:gd name="T89" fmla="*/ 29 w 29"/>
                <a:gd name="T90" fmla="*/ 25 h 2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5">
                  <a:moveTo>
                    <a:pt x="1" y="0"/>
                  </a:moveTo>
                  <a:lnTo>
                    <a:pt x="28" y="0"/>
                  </a:lnTo>
                  <a:lnTo>
                    <a:pt x="28" y="2"/>
                  </a:lnTo>
                  <a:lnTo>
                    <a:pt x="1" y="2"/>
                  </a:lnTo>
                  <a:lnTo>
                    <a:pt x="1" y="0"/>
                  </a:lnTo>
                  <a:close/>
                  <a:moveTo>
                    <a:pt x="28" y="0"/>
                  </a:moveTo>
                  <a:lnTo>
                    <a:pt x="29" y="0"/>
                  </a:lnTo>
                  <a:lnTo>
                    <a:pt x="28" y="1"/>
                  </a:lnTo>
                  <a:lnTo>
                    <a:pt x="28" y="0"/>
                  </a:lnTo>
                  <a:close/>
                  <a:moveTo>
                    <a:pt x="28" y="1"/>
                  </a:moveTo>
                  <a:lnTo>
                    <a:pt x="15" y="24"/>
                  </a:lnTo>
                  <a:lnTo>
                    <a:pt x="14" y="23"/>
                  </a:lnTo>
                  <a:lnTo>
                    <a:pt x="27" y="1"/>
                  </a:lnTo>
                  <a:lnTo>
                    <a:pt x="28" y="1"/>
                  </a:lnTo>
                  <a:close/>
                  <a:moveTo>
                    <a:pt x="15" y="24"/>
                  </a:moveTo>
                  <a:lnTo>
                    <a:pt x="14" y="25"/>
                  </a:lnTo>
                  <a:lnTo>
                    <a:pt x="14" y="24"/>
                  </a:lnTo>
                  <a:lnTo>
                    <a:pt x="15" y="24"/>
                  </a:lnTo>
                  <a:close/>
                  <a:moveTo>
                    <a:pt x="14" y="24"/>
                  </a:moveTo>
                  <a:lnTo>
                    <a:pt x="1" y="1"/>
                  </a:lnTo>
                  <a:lnTo>
                    <a:pt x="2" y="1"/>
                  </a:lnTo>
                  <a:lnTo>
                    <a:pt x="15" y="23"/>
                  </a:lnTo>
                  <a:lnTo>
                    <a:pt x="14" y="24"/>
                  </a:lnTo>
                  <a:close/>
                  <a:moveTo>
                    <a:pt x="1" y="1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40D71"/>
            </a:solidFill>
            <a:ln w="9525">
              <a:solidFill>
                <a:srgbClr val="004D9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900" name="Freeform 93"/>
            <p:cNvSpPr>
              <a:spLocks noEditPoints="1"/>
            </p:cNvSpPr>
            <p:nvPr/>
          </p:nvSpPr>
          <p:spPr bwMode="auto">
            <a:xfrm>
              <a:off x="5875338" y="3419476"/>
              <a:ext cx="168275" cy="150813"/>
            </a:xfrm>
            <a:custGeom>
              <a:avLst/>
              <a:gdLst>
                <a:gd name="T0" fmla="*/ 2147483647 w 28"/>
                <a:gd name="T1" fmla="*/ 2147483647 h 25"/>
                <a:gd name="T2" fmla="*/ 2147483647 w 28"/>
                <a:gd name="T3" fmla="*/ 2147483647 h 25"/>
                <a:gd name="T4" fmla="*/ 2147483647 w 28"/>
                <a:gd name="T5" fmla="*/ 2147483647 h 25"/>
                <a:gd name="T6" fmla="*/ 2147483647 w 28"/>
                <a:gd name="T7" fmla="*/ 2147483647 h 25"/>
                <a:gd name="T8" fmla="*/ 2147483647 w 28"/>
                <a:gd name="T9" fmla="*/ 2147483647 h 25"/>
                <a:gd name="T10" fmla="*/ 2147483647 w 28"/>
                <a:gd name="T11" fmla="*/ 0 h 25"/>
                <a:gd name="T12" fmla="*/ 2147483647 w 28"/>
                <a:gd name="T13" fmla="*/ 0 h 25"/>
                <a:gd name="T14" fmla="*/ 2147483647 w 28"/>
                <a:gd name="T15" fmla="*/ 2147483647 h 25"/>
                <a:gd name="T16" fmla="*/ 2147483647 w 28"/>
                <a:gd name="T17" fmla="*/ 2147483647 h 25"/>
                <a:gd name="T18" fmla="*/ 2147483647 w 28"/>
                <a:gd name="T19" fmla="*/ 0 h 25"/>
                <a:gd name="T20" fmla="*/ 2147483647 w 28"/>
                <a:gd name="T21" fmla="*/ 2147483647 h 25"/>
                <a:gd name="T22" fmla="*/ 2147483647 w 28"/>
                <a:gd name="T23" fmla="*/ 2147483647 h 25"/>
                <a:gd name="T24" fmla="*/ 2147483647 w 28"/>
                <a:gd name="T25" fmla="*/ 0 h 25"/>
                <a:gd name="T26" fmla="*/ 2147483647 w 28"/>
                <a:gd name="T27" fmla="*/ 0 h 25"/>
                <a:gd name="T28" fmla="*/ 2147483647 w 28"/>
                <a:gd name="T29" fmla="*/ 2147483647 h 25"/>
                <a:gd name="T30" fmla="*/ 0 w 28"/>
                <a:gd name="T31" fmla="*/ 2147483647 h 25"/>
                <a:gd name="T32" fmla="*/ 0 w 28"/>
                <a:gd name="T33" fmla="*/ 0 h 25"/>
                <a:gd name="T34" fmla="*/ 2147483647 w 28"/>
                <a:gd name="T35" fmla="*/ 0 h 25"/>
                <a:gd name="T36" fmla="*/ 2147483647 w 28"/>
                <a:gd name="T37" fmla="*/ 2147483647 h 25"/>
                <a:gd name="T38" fmla="*/ 0 w 28"/>
                <a:gd name="T39" fmla="*/ 2147483647 h 25"/>
                <a:gd name="T40" fmla="*/ 2147483647 w 28"/>
                <a:gd name="T41" fmla="*/ 2147483647 h 25"/>
                <a:gd name="T42" fmla="*/ 2147483647 w 28"/>
                <a:gd name="T43" fmla="*/ 2147483647 h 25"/>
                <a:gd name="T44" fmla="*/ 2147483647 w 28"/>
                <a:gd name="T45" fmla="*/ 2147483647 h 25"/>
                <a:gd name="T46" fmla="*/ 0 w 28"/>
                <a:gd name="T47" fmla="*/ 2147483647 h 25"/>
                <a:gd name="T48" fmla="*/ 2147483647 w 28"/>
                <a:gd name="T49" fmla="*/ 2147483647 h 25"/>
                <a:gd name="T50" fmla="*/ 2147483647 w 28"/>
                <a:gd name="T51" fmla="*/ 2147483647 h 25"/>
                <a:gd name="T52" fmla="*/ 2147483647 w 28"/>
                <a:gd name="T53" fmla="*/ 2147483647 h 25"/>
                <a:gd name="T54" fmla="*/ 2147483647 w 28"/>
                <a:gd name="T55" fmla="*/ 2147483647 h 25"/>
                <a:gd name="T56" fmla="*/ 2147483647 w 28"/>
                <a:gd name="T57" fmla="*/ 2147483647 h 2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25"/>
                <a:gd name="T89" fmla="*/ 28 w 28"/>
                <a:gd name="T90" fmla="*/ 25 h 2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25">
                  <a:moveTo>
                    <a:pt x="13" y="24"/>
                  </a:moveTo>
                  <a:lnTo>
                    <a:pt x="27" y="1"/>
                  </a:lnTo>
                  <a:lnTo>
                    <a:pt x="28" y="1"/>
                  </a:lnTo>
                  <a:lnTo>
                    <a:pt x="14" y="24"/>
                  </a:lnTo>
                  <a:lnTo>
                    <a:pt x="13" y="24"/>
                  </a:lnTo>
                  <a:close/>
                  <a:moveTo>
                    <a:pt x="27" y="0"/>
                  </a:moveTo>
                  <a:lnTo>
                    <a:pt x="28" y="0"/>
                  </a:lnTo>
                  <a:lnTo>
                    <a:pt x="28" y="1"/>
                  </a:lnTo>
                  <a:lnTo>
                    <a:pt x="27" y="1"/>
                  </a:lnTo>
                  <a:lnTo>
                    <a:pt x="27" y="0"/>
                  </a:lnTo>
                  <a:close/>
                  <a:moveTo>
                    <a:pt x="27" y="2"/>
                  </a:moveTo>
                  <a:lnTo>
                    <a:pt x="1" y="2"/>
                  </a:lnTo>
                  <a:lnTo>
                    <a:pt x="1" y="0"/>
                  </a:lnTo>
                  <a:lnTo>
                    <a:pt x="27" y="0"/>
                  </a:lnTo>
                  <a:lnTo>
                    <a:pt x="27" y="2"/>
                  </a:lnTo>
                  <a:close/>
                  <a:moveTo>
                    <a:pt x="0" y="1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1"/>
                  </a:lnTo>
                  <a:close/>
                  <a:moveTo>
                    <a:pt x="1" y="1"/>
                  </a:moveTo>
                  <a:lnTo>
                    <a:pt x="14" y="24"/>
                  </a:lnTo>
                  <a:lnTo>
                    <a:pt x="13" y="24"/>
                  </a:lnTo>
                  <a:lnTo>
                    <a:pt x="0" y="1"/>
                  </a:lnTo>
                  <a:lnTo>
                    <a:pt x="1" y="1"/>
                  </a:lnTo>
                  <a:close/>
                  <a:moveTo>
                    <a:pt x="14" y="24"/>
                  </a:moveTo>
                  <a:lnTo>
                    <a:pt x="14" y="25"/>
                  </a:lnTo>
                  <a:lnTo>
                    <a:pt x="13" y="24"/>
                  </a:lnTo>
                  <a:lnTo>
                    <a:pt x="14" y="24"/>
                  </a:lnTo>
                  <a:close/>
                </a:path>
              </a:pathLst>
            </a:custGeom>
            <a:solidFill>
              <a:srgbClr val="340D71"/>
            </a:solidFill>
            <a:ln w="9525">
              <a:solidFill>
                <a:srgbClr val="004D9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901" name="Freeform 94"/>
            <p:cNvSpPr>
              <a:spLocks noEditPoints="1"/>
            </p:cNvSpPr>
            <p:nvPr/>
          </p:nvSpPr>
          <p:spPr bwMode="auto">
            <a:xfrm>
              <a:off x="5791200" y="3559176"/>
              <a:ext cx="174625" cy="149225"/>
            </a:xfrm>
            <a:custGeom>
              <a:avLst/>
              <a:gdLst>
                <a:gd name="T0" fmla="*/ 2147483647 w 29"/>
                <a:gd name="T1" fmla="*/ 2147483647 h 25"/>
                <a:gd name="T2" fmla="*/ 2147483647 w 29"/>
                <a:gd name="T3" fmla="*/ 2147483647 h 25"/>
                <a:gd name="T4" fmla="*/ 2147483647 w 29"/>
                <a:gd name="T5" fmla="*/ 2147483647 h 25"/>
                <a:gd name="T6" fmla="*/ 2147483647 w 29"/>
                <a:gd name="T7" fmla="*/ 2147483647 h 25"/>
                <a:gd name="T8" fmla="*/ 2147483647 w 29"/>
                <a:gd name="T9" fmla="*/ 2147483647 h 25"/>
                <a:gd name="T10" fmla="*/ 2147483647 w 29"/>
                <a:gd name="T11" fmla="*/ 2147483647 h 25"/>
                <a:gd name="T12" fmla="*/ 2147483647 w 29"/>
                <a:gd name="T13" fmla="*/ 2147483647 h 25"/>
                <a:gd name="T14" fmla="*/ 2147483647 w 29"/>
                <a:gd name="T15" fmla="*/ 2147483647 h 25"/>
                <a:gd name="T16" fmla="*/ 2147483647 w 29"/>
                <a:gd name="T17" fmla="*/ 2147483647 h 25"/>
                <a:gd name="T18" fmla="*/ 2147483647 w 29"/>
                <a:gd name="T19" fmla="*/ 2147483647 h 25"/>
                <a:gd name="T20" fmla="*/ 2147483647 w 29"/>
                <a:gd name="T21" fmla="*/ 2147483647 h 25"/>
                <a:gd name="T22" fmla="*/ 2147483647 w 29"/>
                <a:gd name="T23" fmla="*/ 2147483647 h 25"/>
                <a:gd name="T24" fmla="*/ 2147483647 w 29"/>
                <a:gd name="T25" fmla="*/ 2147483647 h 25"/>
                <a:gd name="T26" fmla="*/ 2147483647 w 29"/>
                <a:gd name="T27" fmla="*/ 2147483647 h 25"/>
                <a:gd name="T28" fmla="*/ 2147483647 w 29"/>
                <a:gd name="T29" fmla="*/ 2147483647 h 25"/>
                <a:gd name="T30" fmla="*/ 0 w 29"/>
                <a:gd name="T31" fmla="*/ 0 h 25"/>
                <a:gd name="T32" fmla="*/ 2147483647 w 29"/>
                <a:gd name="T33" fmla="*/ 0 h 25"/>
                <a:gd name="T34" fmla="*/ 2147483647 w 29"/>
                <a:gd name="T35" fmla="*/ 2147483647 h 25"/>
                <a:gd name="T36" fmla="*/ 2147483647 w 29"/>
                <a:gd name="T37" fmla="*/ 0 h 25"/>
                <a:gd name="T38" fmla="*/ 2147483647 w 29"/>
                <a:gd name="T39" fmla="*/ 0 h 25"/>
                <a:gd name="T40" fmla="*/ 2147483647 w 29"/>
                <a:gd name="T41" fmla="*/ 2147483647 h 25"/>
                <a:gd name="T42" fmla="*/ 2147483647 w 29"/>
                <a:gd name="T43" fmla="*/ 2147483647 h 25"/>
                <a:gd name="T44" fmla="*/ 2147483647 w 29"/>
                <a:gd name="T45" fmla="*/ 0 h 25"/>
                <a:gd name="T46" fmla="*/ 2147483647 w 29"/>
                <a:gd name="T47" fmla="*/ 0 h 25"/>
                <a:gd name="T48" fmla="*/ 2147483647 w 29"/>
                <a:gd name="T49" fmla="*/ 0 h 25"/>
                <a:gd name="T50" fmla="*/ 2147483647 w 29"/>
                <a:gd name="T51" fmla="*/ 2147483647 h 25"/>
                <a:gd name="T52" fmla="*/ 2147483647 w 29"/>
                <a:gd name="T53" fmla="*/ 2147483647 h 25"/>
                <a:gd name="T54" fmla="*/ 2147483647 w 29"/>
                <a:gd name="T55" fmla="*/ 0 h 25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29"/>
                <a:gd name="T85" fmla="*/ 0 h 25"/>
                <a:gd name="T86" fmla="*/ 29 w 29"/>
                <a:gd name="T87" fmla="*/ 25 h 25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29" h="25">
                  <a:moveTo>
                    <a:pt x="28" y="1"/>
                  </a:moveTo>
                  <a:lnTo>
                    <a:pt x="15" y="24"/>
                  </a:lnTo>
                  <a:lnTo>
                    <a:pt x="14" y="24"/>
                  </a:lnTo>
                  <a:lnTo>
                    <a:pt x="27" y="1"/>
                  </a:lnTo>
                  <a:lnTo>
                    <a:pt x="28" y="1"/>
                  </a:lnTo>
                  <a:close/>
                  <a:moveTo>
                    <a:pt x="15" y="24"/>
                  </a:moveTo>
                  <a:lnTo>
                    <a:pt x="15" y="25"/>
                  </a:lnTo>
                  <a:lnTo>
                    <a:pt x="14" y="24"/>
                  </a:lnTo>
                  <a:lnTo>
                    <a:pt x="15" y="24"/>
                  </a:lnTo>
                  <a:close/>
                  <a:moveTo>
                    <a:pt x="14" y="24"/>
                  </a:moveTo>
                  <a:lnTo>
                    <a:pt x="1" y="1"/>
                  </a:lnTo>
                  <a:lnTo>
                    <a:pt x="2" y="1"/>
                  </a:lnTo>
                  <a:lnTo>
                    <a:pt x="15" y="24"/>
                  </a:lnTo>
                  <a:lnTo>
                    <a:pt x="14" y="24"/>
                  </a:lnTo>
                  <a:close/>
                  <a:moveTo>
                    <a:pt x="1" y="1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close/>
                  <a:moveTo>
                    <a:pt x="1" y="0"/>
                  </a:moveTo>
                  <a:lnTo>
                    <a:pt x="28" y="0"/>
                  </a:lnTo>
                  <a:lnTo>
                    <a:pt x="28" y="2"/>
                  </a:lnTo>
                  <a:lnTo>
                    <a:pt x="1" y="2"/>
                  </a:lnTo>
                  <a:lnTo>
                    <a:pt x="1" y="0"/>
                  </a:lnTo>
                  <a:close/>
                  <a:moveTo>
                    <a:pt x="28" y="0"/>
                  </a:moveTo>
                  <a:lnTo>
                    <a:pt x="29" y="0"/>
                  </a:lnTo>
                  <a:lnTo>
                    <a:pt x="28" y="1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340D71"/>
            </a:solidFill>
            <a:ln w="9525">
              <a:solidFill>
                <a:srgbClr val="004D9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902" name="Freeform 95"/>
            <p:cNvSpPr>
              <a:spLocks noEditPoints="1"/>
            </p:cNvSpPr>
            <p:nvPr/>
          </p:nvSpPr>
          <p:spPr bwMode="auto">
            <a:xfrm>
              <a:off x="5713413" y="3425826"/>
              <a:ext cx="174625" cy="150813"/>
            </a:xfrm>
            <a:custGeom>
              <a:avLst/>
              <a:gdLst>
                <a:gd name="T0" fmla="*/ 2147483647 w 29"/>
                <a:gd name="T1" fmla="*/ 0 h 25"/>
                <a:gd name="T2" fmla="*/ 2147483647 w 29"/>
                <a:gd name="T3" fmla="*/ 2147483647 h 25"/>
                <a:gd name="T4" fmla="*/ 2147483647 w 29"/>
                <a:gd name="T5" fmla="*/ 2147483647 h 25"/>
                <a:gd name="T6" fmla="*/ 2147483647 w 29"/>
                <a:gd name="T7" fmla="*/ 2147483647 h 25"/>
                <a:gd name="T8" fmla="*/ 2147483647 w 29"/>
                <a:gd name="T9" fmla="*/ 0 h 25"/>
                <a:gd name="T10" fmla="*/ 2147483647 w 29"/>
                <a:gd name="T11" fmla="*/ 2147483647 h 25"/>
                <a:gd name="T12" fmla="*/ 2147483647 w 29"/>
                <a:gd name="T13" fmla="*/ 2147483647 h 25"/>
                <a:gd name="T14" fmla="*/ 2147483647 w 29"/>
                <a:gd name="T15" fmla="*/ 2147483647 h 25"/>
                <a:gd name="T16" fmla="*/ 2147483647 w 29"/>
                <a:gd name="T17" fmla="*/ 2147483647 h 25"/>
                <a:gd name="T18" fmla="*/ 2147483647 w 29"/>
                <a:gd name="T19" fmla="*/ 2147483647 h 25"/>
                <a:gd name="T20" fmla="*/ 2147483647 w 29"/>
                <a:gd name="T21" fmla="*/ 2147483647 h 25"/>
                <a:gd name="T22" fmla="*/ 2147483647 w 29"/>
                <a:gd name="T23" fmla="*/ 0 h 25"/>
                <a:gd name="T24" fmla="*/ 2147483647 w 29"/>
                <a:gd name="T25" fmla="*/ 2147483647 h 25"/>
                <a:gd name="T26" fmla="*/ 2147483647 w 29"/>
                <a:gd name="T27" fmla="*/ 2147483647 h 25"/>
                <a:gd name="T28" fmla="*/ 2147483647 w 29"/>
                <a:gd name="T29" fmla="*/ 2147483647 h 25"/>
                <a:gd name="T30" fmla="*/ 2147483647 w 29"/>
                <a:gd name="T31" fmla="*/ 0 h 25"/>
                <a:gd name="T32" fmla="*/ 2147483647 w 29"/>
                <a:gd name="T33" fmla="*/ 0 h 25"/>
                <a:gd name="T34" fmla="*/ 2147483647 w 29"/>
                <a:gd name="T35" fmla="*/ 2147483647 h 25"/>
                <a:gd name="T36" fmla="*/ 2147483647 w 29"/>
                <a:gd name="T37" fmla="*/ 0 h 25"/>
                <a:gd name="T38" fmla="*/ 2147483647 w 29"/>
                <a:gd name="T39" fmla="*/ 2147483647 h 25"/>
                <a:gd name="T40" fmla="*/ 2147483647 w 29"/>
                <a:gd name="T41" fmla="*/ 2147483647 h 25"/>
                <a:gd name="T42" fmla="*/ 2147483647 w 29"/>
                <a:gd name="T43" fmla="*/ 0 h 25"/>
                <a:gd name="T44" fmla="*/ 2147483647 w 29"/>
                <a:gd name="T45" fmla="*/ 0 h 25"/>
                <a:gd name="T46" fmla="*/ 2147483647 w 29"/>
                <a:gd name="T47" fmla="*/ 2147483647 h 25"/>
                <a:gd name="T48" fmla="*/ 2147483647 w 29"/>
                <a:gd name="T49" fmla="*/ 2147483647 h 25"/>
                <a:gd name="T50" fmla="*/ 0 w 29"/>
                <a:gd name="T51" fmla="*/ 0 h 25"/>
                <a:gd name="T52" fmla="*/ 2147483647 w 29"/>
                <a:gd name="T53" fmla="*/ 0 h 25"/>
                <a:gd name="T54" fmla="*/ 2147483647 w 29"/>
                <a:gd name="T55" fmla="*/ 0 h 25"/>
                <a:gd name="T56" fmla="*/ 2147483647 w 29"/>
                <a:gd name="T57" fmla="*/ 2147483647 h 2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5"/>
                <a:gd name="T89" fmla="*/ 29 w 29"/>
                <a:gd name="T90" fmla="*/ 25 h 2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5">
                  <a:moveTo>
                    <a:pt x="2" y="0"/>
                  </a:moveTo>
                  <a:lnTo>
                    <a:pt x="15" y="23"/>
                  </a:lnTo>
                  <a:lnTo>
                    <a:pt x="14" y="24"/>
                  </a:lnTo>
                  <a:lnTo>
                    <a:pt x="1" y="1"/>
                  </a:lnTo>
                  <a:lnTo>
                    <a:pt x="2" y="0"/>
                  </a:lnTo>
                  <a:close/>
                  <a:moveTo>
                    <a:pt x="15" y="24"/>
                  </a:moveTo>
                  <a:lnTo>
                    <a:pt x="15" y="25"/>
                  </a:lnTo>
                  <a:lnTo>
                    <a:pt x="14" y="24"/>
                  </a:lnTo>
                  <a:lnTo>
                    <a:pt x="15" y="23"/>
                  </a:lnTo>
                  <a:lnTo>
                    <a:pt x="15" y="24"/>
                  </a:lnTo>
                  <a:close/>
                  <a:moveTo>
                    <a:pt x="14" y="23"/>
                  </a:moveTo>
                  <a:lnTo>
                    <a:pt x="27" y="0"/>
                  </a:lnTo>
                  <a:lnTo>
                    <a:pt x="28" y="1"/>
                  </a:lnTo>
                  <a:lnTo>
                    <a:pt x="15" y="24"/>
                  </a:lnTo>
                  <a:lnTo>
                    <a:pt x="14" y="23"/>
                  </a:lnTo>
                  <a:close/>
                  <a:moveTo>
                    <a:pt x="28" y="0"/>
                  </a:moveTo>
                  <a:lnTo>
                    <a:pt x="29" y="0"/>
                  </a:lnTo>
                  <a:lnTo>
                    <a:pt x="28" y="1"/>
                  </a:lnTo>
                  <a:lnTo>
                    <a:pt x="28" y="0"/>
                  </a:lnTo>
                  <a:close/>
                  <a:moveTo>
                    <a:pt x="28" y="1"/>
                  </a:moveTo>
                  <a:lnTo>
                    <a:pt x="1" y="1"/>
                  </a:lnTo>
                  <a:lnTo>
                    <a:pt x="1" y="0"/>
                  </a:lnTo>
                  <a:lnTo>
                    <a:pt x="28" y="0"/>
                  </a:lnTo>
                  <a:lnTo>
                    <a:pt x="28" y="1"/>
                  </a:lnTo>
                  <a:close/>
                  <a:moveTo>
                    <a:pt x="1" y="1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40D71"/>
            </a:solidFill>
            <a:ln w="9525">
              <a:solidFill>
                <a:srgbClr val="004D9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903" name="Freeform 96"/>
            <p:cNvSpPr>
              <a:spLocks noEditPoints="1"/>
            </p:cNvSpPr>
            <p:nvPr/>
          </p:nvSpPr>
          <p:spPr bwMode="auto">
            <a:xfrm>
              <a:off x="5557838" y="3425826"/>
              <a:ext cx="173038" cy="150813"/>
            </a:xfrm>
            <a:custGeom>
              <a:avLst/>
              <a:gdLst>
                <a:gd name="T0" fmla="*/ 2147483647 w 29"/>
                <a:gd name="T1" fmla="*/ 0 h 25"/>
                <a:gd name="T2" fmla="*/ 2147483647 w 29"/>
                <a:gd name="T3" fmla="*/ 0 h 25"/>
                <a:gd name="T4" fmla="*/ 2147483647 w 29"/>
                <a:gd name="T5" fmla="*/ 2147483647 h 25"/>
                <a:gd name="T6" fmla="*/ 2147483647 w 29"/>
                <a:gd name="T7" fmla="*/ 2147483647 h 25"/>
                <a:gd name="T8" fmla="*/ 2147483647 w 29"/>
                <a:gd name="T9" fmla="*/ 0 h 25"/>
                <a:gd name="T10" fmla="*/ 2147483647 w 29"/>
                <a:gd name="T11" fmla="*/ 0 h 25"/>
                <a:gd name="T12" fmla="*/ 2147483647 w 29"/>
                <a:gd name="T13" fmla="*/ 0 h 25"/>
                <a:gd name="T14" fmla="*/ 2147483647 w 29"/>
                <a:gd name="T15" fmla="*/ 2147483647 h 25"/>
                <a:gd name="T16" fmla="*/ 2147483647 w 29"/>
                <a:gd name="T17" fmla="*/ 2147483647 h 25"/>
                <a:gd name="T18" fmla="*/ 2147483647 w 29"/>
                <a:gd name="T19" fmla="*/ 0 h 25"/>
                <a:gd name="T20" fmla="*/ 2147483647 w 29"/>
                <a:gd name="T21" fmla="*/ 2147483647 h 25"/>
                <a:gd name="T22" fmla="*/ 2147483647 w 29"/>
                <a:gd name="T23" fmla="*/ 2147483647 h 25"/>
                <a:gd name="T24" fmla="*/ 2147483647 w 29"/>
                <a:gd name="T25" fmla="*/ 2147483647 h 25"/>
                <a:gd name="T26" fmla="*/ 2147483647 w 29"/>
                <a:gd name="T27" fmla="*/ 0 h 25"/>
                <a:gd name="T28" fmla="*/ 2147483647 w 29"/>
                <a:gd name="T29" fmla="*/ 2147483647 h 25"/>
                <a:gd name="T30" fmla="*/ 2147483647 w 29"/>
                <a:gd name="T31" fmla="*/ 2147483647 h 25"/>
                <a:gd name="T32" fmla="*/ 2147483647 w 29"/>
                <a:gd name="T33" fmla="*/ 2147483647 h 25"/>
                <a:gd name="T34" fmla="*/ 2147483647 w 29"/>
                <a:gd name="T35" fmla="*/ 2147483647 h 25"/>
                <a:gd name="T36" fmla="*/ 2147483647 w 29"/>
                <a:gd name="T37" fmla="*/ 2147483647 h 25"/>
                <a:gd name="T38" fmla="*/ 2147483647 w 29"/>
                <a:gd name="T39" fmla="*/ 2147483647 h 25"/>
                <a:gd name="T40" fmla="*/ 2147483647 w 29"/>
                <a:gd name="T41" fmla="*/ 2147483647 h 25"/>
                <a:gd name="T42" fmla="*/ 0 w 29"/>
                <a:gd name="T43" fmla="*/ 2147483647 h 25"/>
                <a:gd name="T44" fmla="*/ 2147483647 w 29"/>
                <a:gd name="T45" fmla="*/ 0 h 25"/>
                <a:gd name="T46" fmla="*/ 2147483647 w 29"/>
                <a:gd name="T47" fmla="*/ 2147483647 h 25"/>
                <a:gd name="T48" fmla="*/ 2147483647 w 29"/>
                <a:gd name="T49" fmla="*/ 2147483647 h 25"/>
                <a:gd name="T50" fmla="*/ 0 w 29"/>
                <a:gd name="T51" fmla="*/ 2147483647 h 25"/>
                <a:gd name="T52" fmla="*/ 0 w 29"/>
                <a:gd name="T53" fmla="*/ 0 h 25"/>
                <a:gd name="T54" fmla="*/ 2147483647 w 29"/>
                <a:gd name="T55" fmla="*/ 0 h 25"/>
                <a:gd name="T56" fmla="*/ 2147483647 w 29"/>
                <a:gd name="T57" fmla="*/ 2147483647 h 25"/>
                <a:gd name="T58" fmla="*/ 0 w 29"/>
                <a:gd name="T59" fmla="*/ 2147483647 h 2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9"/>
                <a:gd name="T91" fmla="*/ 0 h 25"/>
                <a:gd name="T92" fmla="*/ 29 w 29"/>
                <a:gd name="T93" fmla="*/ 25 h 2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9" h="25">
                  <a:moveTo>
                    <a:pt x="1" y="0"/>
                  </a:moveTo>
                  <a:lnTo>
                    <a:pt x="27" y="0"/>
                  </a:lnTo>
                  <a:lnTo>
                    <a:pt x="27" y="1"/>
                  </a:lnTo>
                  <a:lnTo>
                    <a:pt x="1" y="1"/>
                  </a:lnTo>
                  <a:lnTo>
                    <a:pt x="1" y="0"/>
                  </a:lnTo>
                  <a:close/>
                  <a:moveTo>
                    <a:pt x="27" y="0"/>
                  </a:moveTo>
                  <a:lnTo>
                    <a:pt x="29" y="0"/>
                  </a:lnTo>
                  <a:lnTo>
                    <a:pt x="28" y="1"/>
                  </a:lnTo>
                  <a:lnTo>
                    <a:pt x="27" y="1"/>
                  </a:lnTo>
                  <a:lnTo>
                    <a:pt x="27" y="0"/>
                  </a:lnTo>
                  <a:close/>
                  <a:moveTo>
                    <a:pt x="28" y="1"/>
                  </a:moveTo>
                  <a:lnTo>
                    <a:pt x="15" y="24"/>
                  </a:lnTo>
                  <a:lnTo>
                    <a:pt x="14" y="23"/>
                  </a:lnTo>
                  <a:lnTo>
                    <a:pt x="27" y="0"/>
                  </a:lnTo>
                  <a:lnTo>
                    <a:pt x="28" y="1"/>
                  </a:lnTo>
                  <a:close/>
                  <a:moveTo>
                    <a:pt x="15" y="24"/>
                  </a:moveTo>
                  <a:lnTo>
                    <a:pt x="14" y="25"/>
                  </a:lnTo>
                  <a:lnTo>
                    <a:pt x="14" y="24"/>
                  </a:lnTo>
                  <a:lnTo>
                    <a:pt x="15" y="24"/>
                  </a:lnTo>
                  <a:close/>
                  <a:moveTo>
                    <a:pt x="14" y="24"/>
                  </a:moveTo>
                  <a:lnTo>
                    <a:pt x="0" y="1"/>
                  </a:lnTo>
                  <a:lnTo>
                    <a:pt x="2" y="0"/>
                  </a:lnTo>
                  <a:lnTo>
                    <a:pt x="15" y="23"/>
                  </a:lnTo>
                  <a:lnTo>
                    <a:pt x="14" y="24"/>
                  </a:lnTo>
                  <a:close/>
                  <a:moveTo>
                    <a:pt x="0" y="1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40D71"/>
            </a:solidFill>
            <a:ln w="9525">
              <a:solidFill>
                <a:srgbClr val="004D9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904" name="Freeform 97"/>
            <p:cNvSpPr>
              <a:spLocks noEditPoints="1"/>
            </p:cNvSpPr>
            <p:nvPr/>
          </p:nvSpPr>
          <p:spPr bwMode="auto">
            <a:xfrm>
              <a:off x="5394325" y="3425826"/>
              <a:ext cx="174625" cy="150813"/>
            </a:xfrm>
            <a:custGeom>
              <a:avLst/>
              <a:gdLst>
                <a:gd name="T0" fmla="*/ 2147483647 w 29"/>
                <a:gd name="T1" fmla="*/ 2147483647 h 25"/>
                <a:gd name="T2" fmla="*/ 2147483647 w 29"/>
                <a:gd name="T3" fmla="*/ 2147483647 h 25"/>
                <a:gd name="T4" fmla="*/ 2147483647 w 29"/>
                <a:gd name="T5" fmla="*/ 0 h 25"/>
                <a:gd name="T6" fmla="*/ 2147483647 w 29"/>
                <a:gd name="T7" fmla="*/ 0 h 25"/>
                <a:gd name="T8" fmla="*/ 2147483647 w 29"/>
                <a:gd name="T9" fmla="*/ 2147483647 h 25"/>
                <a:gd name="T10" fmla="*/ 2147483647 w 29"/>
                <a:gd name="T11" fmla="*/ 2147483647 h 25"/>
                <a:gd name="T12" fmla="*/ 0 w 29"/>
                <a:gd name="T13" fmla="*/ 0 h 25"/>
                <a:gd name="T14" fmla="*/ 2147483647 w 29"/>
                <a:gd name="T15" fmla="*/ 0 h 25"/>
                <a:gd name="T16" fmla="*/ 2147483647 w 29"/>
                <a:gd name="T17" fmla="*/ 2147483647 h 25"/>
                <a:gd name="T18" fmla="*/ 2147483647 w 29"/>
                <a:gd name="T19" fmla="*/ 2147483647 h 25"/>
                <a:gd name="T20" fmla="*/ 2147483647 w 29"/>
                <a:gd name="T21" fmla="*/ 0 h 25"/>
                <a:gd name="T22" fmla="*/ 2147483647 w 29"/>
                <a:gd name="T23" fmla="*/ 2147483647 h 25"/>
                <a:gd name="T24" fmla="*/ 2147483647 w 29"/>
                <a:gd name="T25" fmla="*/ 2147483647 h 25"/>
                <a:gd name="T26" fmla="*/ 2147483647 w 29"/>
                <a:gd name="T27" fmla="*/ 2147483647 h 25"/>
                <a:gd name="T28" fmla="*/ 2147483647 w 29"/>
                <a:gd name="T29" fmla="*/ 0 h 25"/>
                <a:gd name="T30" fmla="*/ 2147483647 w 29"/>
                <a:gd name="T31" fmla="*/ 2147483647 h 25"/>
                <a:gd name="T32" fmla="*/ 2147483647 w 29"/>
                <a:gd name="T33" fmla="*/ 2147483647 h 25"/>
                <a:gd name="T34" fmla="*/ 2147483647 w 29"/>
                <a:gd name="T35" fmla="*/ 2147483647 h 25"/>
                <a:gd name="T36" fmla="*/ 2147483647 w 29"/>
                <a:gd name="T37" fmla="*/ 2147483647 h 25"/>
                <a:gd name="T38" fmla="*/ 2147483647 w 29"/>
                <a:gd name="T39" fmla="*/ 2147483647 h 25"/>
                <a:gd name="T40" fmla="*/ 2147483647 w 29"/>
                <a:gd name="T41" fmla="*/ 0 h 25"/>
                <a:gd name="T42" fmla="*/ 2147483647 w 29"/>
                <a:gd name="T43" fmla="*/ 2147483647 h 25"/>
                <a:gd name="T44" fmla="*/ 2147483647 w 29"/>
                <a:gd name="T45" fmla="*/ 2147483647 h 25"/>
                <a:gd name="T46" fmla="*/ 2147483647 w 29"/>
                <a:gd name="T47" fmla="*/ 2147483647 h 25"/>
                <a:gd name="T48" fmla="*/ 2147483647 w 29"/>
                <a:gd name="T49" fmla="*/ 0 h 25"/>
                <a:gd name="T50" fmla="*/ 2147483647 w 29"/>
                <a:gd name="T51" fmla="*/ 0 h 25"/>
                <a:gd name="T52" fmla="*/ 2147483647 w 29"/>
                <a:gd name="T53" fmla="*/ 2147483647 h 25"/>
                <a:gd name="T54" fmla="*/ 2147483647 w 29"/>
                <a:gd name="T55" fmla="*/ 2147483647 h 25"/>
                <a:gd name="T56" fmla="*/ 2147483647 w 29"/>
                <a:gd name="T57" fmla="*/ 0 h 2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5"/>
                <a:gd name="T89" fmla="*/ 29 w 29"/>
                <a:gd name="T90" fmla="*/ 25 h 2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5">
                  <a:moveTo>
                    <a:pt x="28" y="1"/>
                  </a:moveTo>
                  <a:lnTo>
                    <a:pt x="2" y="1"/>
                  </a:lnTo>
                  <a:lnTo>
                    <a:pt x="2" y="0"/>
                  </a:lnTo>
                  <a:lnTo>
                    <a:pt x="28" y="0"/>
                  </a:lnTo>
                  <a:lnTo>
                    <a:pt x="28" y="1"/>
                  </a:lnTo>
                  <a:close/>
                  <a:moveTo>
                    <a:pt x="1" y="1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1" y="1"/>
                  </a:lnTo>
                  <a:close/>
                  <a:moveTo>
                    <a:pt x="2" y="0"/>
                  </a:moveTo>
                  <a:lnTo>
                    <a:pt x="15" y="23"/>
                  </a:lnTo>
                  <a:lnTo>
                    <a:pt x="14" y="24"/>
                  </a:lnTo>
                  <a:lnTo>
                    <a:pt x="1" y="1"/>
                  </a:lnTo>
                  <a:lnTo>
                    <a:pt x="2" y="0"/>
                  </a:lnTo>
                  <a:close/>
                  <a:moveTo>
                    <a:pt x="15" y="24"/>
                  </a:moveTo>
                  <a:lnTo>
                    <a:pt x="15" y="25"/>
                  </a:lnTo>
                  <a:lnTo>
                    <a:pt x="14" y="24"/>
                  </a:lnTo>
                  <a:lnTo>
                    <a:pt x="15" y="24"/>
                  </a:lnTo>
                  <a:close/>
                  <a:moveTo>
                    <a:pt x="14" y="23"/>
                  </a:moveTo>
                  <a:lnTo>
                    <a:pt x="27" y="0"/>
                  </a:lnTo>
                  <a:lnTo>
                    <a:pt x="29" y="1"/>
                  </a:lnTo>
                  <a:lnTo>
                    <a:pt x="15" y="24"/>
                  </a:lnTo>
                  <a:lnTo>
                    <a:pt x="14" y="23"/>
                  </a:lnTo>
                  <a:close/>
                  <a:moveTo>
                    <a:pt x="28" y="0"/>
                  </a:moveTo>
                  <a:lnTo>
                    <a:pt x="29" y="0"/>
                  </a:lnTo>
                  <a:lnTo>
                    <a:pt x="29" y="1"/>
                  </a:lnTo>
                  <a:lnTo>
                    <a:pt x="28" y="1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340D71"/>
            </a:solidFill>
            <a:ln w="9525">
              <a:solidFill>
                <a:srgbClr val="004D9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905" name="Freeform 98"/>
            <p:cNvSpPr>
              <a:spLocks noEditPoints="1"/>
            </p:cNvSpPr>
            <p:nvPr/>
          </p:nvSpPr>
          <p:spPr bwMode="auto">
            <a:xfrm>
              <a:off x="5473700" y="3563938"/>
              <a:ext cx="173038" cy="150813"/>
            </a:xfrm>
            <a:custGeom>
              <a:avLst/>
              <a:gdLst>
                <a:gd name="T0" fmla="*/ 2147483647 w 29"/>
                <a:gd name="T1" fmla="*/ 2147483647 h 25"/>
                <a:gd name="T2" fmla="*/ 2147483647 w 29"/>
                <a:gd name="T3" fmla="*/ 2147483647 h 25"/>
                <a:gd name="T4" fmla="*/ 2147483647 w 29"/>
                <a:gd name="T5" fmla="*/ 0 h 25"/>
                <a:gd name="T6" fmla="*/ 2147483647 w 29"/>
                <a:gd name="T7" fmla="*/ 2147483647 h 25"/>
                <a:gd name="T8" fmla="*/ 2147483647 w 29"/>
                <a:gd name="T9" fmla="*/ 2147483647 h 25"/>
                <a:gd name="T10" fmla="*/ 2147483647 w 29"/>
                <a:gd name="T11" fmla="*/ 2147483647 h 25"/>
                <a:gd name="T12" fmla="*/ 0 w 29"/>
                <a:gd name="T13" fmla="*/ 0 h 25"/>
                <a:gd name="T14" fmla="*/ 2147483647 w 29"/>
                <a:gd name="T15" fmla="*/ 0 h 25"/>
                <a:gd name="T16" fmla="*/ 2147483647 w 29"/>
                <a:gd name="T17" fmla="*/ 0 h 25"/>
                <a:gd name="T18" fmla="*/ 2147483647 w 29"/>
                <a:gd name="T19" fmla="*/ 2147483647 h 25"/>
                <a:gd name="T20" fmla="*/ 2147483647 w 29"/>
                <a:gd name="T21" fmla="*/ 0 h 25"/>
                <a:gd name="T22" fmla="*/ 2147483647 w 29"/>
                <a:gd name="T23" fmla="*/ 0 h 25"/>
                <a:gd name="T24" fmla="*/ 2147483647 w 29"/>
                <a:gd name="T25" fmla="*/ 2147483647 h 25"/>
                <a:gd name="T26" fmla="*/ 2147483647 w 29"/>
                <a:gd name="T27" fmla="*/ 2147483647 h 25"/>
                <a:gd name="T28" fmla="*/ 2147483647 w 29"/>
                <a:gd name="T29" fmla="*/ 0 h 25"/>
                <a:gd name="T30" fmla="*/ 2147483647 w 29"/>
                <a:gd name="T31" fmla="*/ 0 h 25"/>
                <a:gd name="T32" fmla="*/ 2147483647 w 29"/>
                <a:gd name="T33" fmla="*/ 0 h 25"/>
                <a:gd name="T34" fmla="*/ 2147483647 w 29"/>
                <a:gd name="T35" fmla="*/ 2147483647 h 25"/>
                <a:gd name="T36" fmla="*/ 2147483647 w 29"/>
                <a:gd name="T37" fmla="*/ 0 h 25"/>
                <a:gd name="T38" fmla="*/ 2147483647 w 29"/>
                <a:gd name="T39" fmla="*/ 2147483647 h 25"/>
                <a:gd name="T40" fmla="*/ 2147483647 w 29"/>
                <a:gd name="T41" fmla="*/ 2147483647 h 25"/>
                <a:gd name="T42" fmla="*/ 2147483647 w 29"/>
                <a:gd name="T43" fmla="*/ 2147483647 h 25"/>
                <a:gd name="T44" fmla="*/ 2147483647 w 29"/>
                <a:gd name="T45" fmla="*/ 0 h 25"/>
                <a:gd name="T46" fmla="*/ 2147483647 w 29"/>
                <a:gd name="T47" fmla="*/ 2147483647 h 25"/>
                <a:gd name="T48" fmla="*/ 2147483647 w 29"/>
                <a:gd name="T49" fmla="*/ 2147483647 h 25"/>
                <a:gd name="T50" fmla="*/ 2147483647 w 29"/>
                <a:gd name="T51" fmla="*/ 2147483647 h 25"/>
                <a:gd name="T52" fmla="*/ 2147483647 w 29"/>
                <a:gd name="T53" fmla="*/ 2147483647 h 25"/>
                <a:gd name="T54" fmla="*/ 2147483647 w 29"/>
                <a:gd name="T55" fmla="*/ 2147483647 h 25"/>
                <a:gd name="T56" fmla="*/ 2147483647 w 29"/>
                <a:gd name="T57" fmla="*/ 2147483647 h 2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5"/>
                <a:gd name="T89" fmla="*/ 29 w 29"/>
                <a:gd name="T90" fmla="*/ 25 h 2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5">
                  <a:moveTo>
                    <a:pt x="14" y="24"/>
                  </a:moveTo>
                  <a:lnTo>
                    <a:pt x="1" y="1"/>
                  </a:lnTo>
                  <a:lnTo>
                    <a:pt x="2" y="0"/>
                  </a:lnTo>
                  <a:lnTo>
                    <a:pt x="15" y="23"/>
                  </a:lnTo>
                  <a:lnTo>
                    <a:pt x="14" y="24"/>
                  </a:lnTo>
                  <a:close/>
                  <a:moveTo>
                    <a:pt x="1" y="1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1" y="1"/>
                  </a:lnTo>
                  <a:close/>
                  <a:moveTo>
                    <a:pt x="2" y="0"/>
                  </a:moveTo>
                  <a:lnTo>
                    <a:pt x="28" y="0"/>
                  </a:lnTo>
                  <a:lnTo>
                    <a:pt x="28" y="1"/>
                  </a:lnTo>
                  <a:lnTo>
                    <a:pt x="2" y="1"/>
                  </a:lnTo>
                  <a:lnTo>
                    <a:pt x="2" y="0"/>
                  </a:lnTo>
                  <a:close/>
                  <a:moveTo>
                    <a:pt x="28" y="0"/>
                  </a:moveTo>
                  <a:lnTo>
                    <a:pt x="29" y="0"/>
                  </a:lnTo>
                  <a:lnTo>
                    <a:pt x="29" y="1"/>
                  </a:lnTo>
                  <a:lnTo>
                    <a:pt x="28" y="0"/>
                  </a:lnTo>
                  <a:close/>
                  <a:moveTo>
                    <a:pt x="29" y="1"/>
                  </a:moveTo>
                  <a:lnTo>
                    <a:pt x="15" y="24"/>
                  </a:lnTo>
                  <a:lnTo>
                    <a:pt x="14" y="23"/>
                  </a:lnTo>
                  <a:lnTo>
                    <a:pt x="27" y="0"/>
                  </a:lnTo>
                  <a:lnTo>
                    <a:pt x="29" y="1"/>
                  </a:lnTo>
                  <a:close/>
                  <a:moveTo>
                    <a:pt x="15" y="24"/>
                  </a:moveTo>
                  <a:lnTo>
                    <a:pt x="15" y="25"/>
                  </a:lnTo>
                  <a:lnTo>
                    <a:pt x="14" y="24"/>
                  </a:lnTo>
                  <a:lnTo>
                    <a:pt x="15" y="23"/>
                  </a:lnTo>
                  <a:lnTo>
                    <a:pt x="15" y="24"/>
                  </a:lnTo>
                  <a:close/>
                </a:path>
              </a:pathLst>
            </a:custGeom>
            <a:solidFill>
              <a:srgbClr val="340D71"/>
            </a:solidFill>
            <a:ln w="9525">
              <a:solidFill>
                <a:srgbClr val="004D9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906" name="Freeform 99"/>
            <p:cNvSpPr>
              <a:spLocks noEditPoints="1"/>
            </p:cNvSpPr>
            <p:nvPr/>
          </p:nvSpPr>
          <p:spPr bwMode="auto">
            <a:xfrm>
              <a:off x="5635625" y="3419476"/>
              <a:ext cx="174625" cy="150813"/>
            </a:xfrm>
            <a:custGeom>
              <a:avLst/>
              <a:gdLst>
                <a:gd name="T0" fmla="*/ 2147483647 w 29"/>
                <a:gd name="T1" fmla="*/ 2147483647 h 25"/>
                <a:gd name="T2" fmla="*/ 2147483647 w 29"/>
                <a:gd name="T3" fmla="*/ 2147483647 h 25"/>
                <a:gd name="T4" fmla="*/ 2147483647 w 29"/>
                <a:gd name="T5" fmla="*/ 2147483647 h 25"/>
                <a:gd name="T6" fmla="*/ 2147483647 w 29"/>
                <a:gd name="T7" fmla="*/ 2147483647 h 25"/>
                <a:gd name="T8" fmla="*/ 2147483647 w 29"/>
                <a:gd name="T9" fmla="*/ 2147483647 h 25"/>
                <a:gd name="T10" fmla="*/ 2147483647 w 29"/>
                <a:gd name="T11" fmla="*/ 2147483647 h 25"/>
                <a:gd name="T12" fmla="*/ 2147483647 w 29"/>
                <a:gd name="T13" fmla="*/ 0 h 25"/>
                <a:gd name="T14" fmla="*/ 2147483647 w 29"/>
                <a:gd name="T15" fmla="*/ 2147483647 h 25"/>
                <a:gd name="T16" fmla="*/ 2147483647 w 29"/>
                <a:gd name="T17" fmla="*/ 2147483647 h 25"/>
                <a:gd name="T18" fmla="*/ 2147483647 w 29"/>
                <a:gd name="T19" fmla="*/ 2147483647 h 25"/>
                <a:gd name="T20" fmla="*/ 2147483647 w 29"/>
                <a:gd name="T21" fmla="*/ 2147483647 h 25"/>
                <a:gd name="T22" fmla="*/ 2147483647 w 29"/>
                <a:gd name="T23" fmla="*/ 2147483647 h 25"/>
                <a:gd name="T24" fmla="*/ 2147483647 w 29"/>
                <a:gd name="T25" fmla="*/ 2147483647 h 25"/>
                <a:gd name="T26" fmla="*/ 2147483647 w 29"/>
                <a:gd name="T27" fmla="*/ 2147483647 h 25"/>
                <a:gd name="T28" fmla="*/ 2147483647 w 29"/>
                <a:gd name="T29" fmla="*/ 2147483647 h 25"/>
                <a:gd name="T30" fmla="*/ 2147483647 w 29"/>
                <a:gd name="T31" fmla="*/ 2147483647 h 25"/>
                <a:gd name="T32" fmla="*/ 0 w 29"/>
                <a:gd name="T33" fmla="*/ 2147483647 h 25"/>
                <a:gd name="T34" fmla="*/ 2147483647 w 29"/>
                <a:gd name="T35" fmla="*/ 2147483647 h 25"/>
                <a:gd name="T36" fmla="*/ 2147483647 w 29"/>
                <a:gd name="T37" fmla="*/ 2147483647 h 25"/>
                <a:gd name="T38" fmla="*/ 2147483647 w 29"/>
                <a:gd name="T39" fmla="*/ 2147483647 h 25"/>
                <a:gd name="T40" fmla="*/ 2147483647 w 29"/>
                <a:gd name="T41" fmla="*/ 2147483647 h 25"/>
                <a:gd name="T42" fmla="*/ 2147483647 w 29"/>
                <a:gd name="T43" fmla="*/ 2147483647 h 25"/>
                <a:gd name="T44" fmla="*/ 2147483647 w 29"/>
                <a:gd name="T45" fmla="*/ 2147483647 h 25"/>
                <a:gd name="T46" fmla="*/ 2147483647 w 29"/>
                <a:gd name="T47" fmla="*/ 2147483647 h 25"/>
                <a:gd name="T48" fmla="*/ 2147483647 w 29"/>
                <a:gd name="T49" fmla="*/ 2147483647 h 25"/>
                <a:gd name="T50" fmla="*/ 2147483647 w 29"/>
                <a:gd name="T51" fmla="*/ 2147483647 h 25"/>
                <a:gd name="T52" fmla="*/ 2147483647 w 29"/>
                <a:gd name="T53" fmla="*/ 2147483647 h 25"/>
                <a:gd name="T54" fmla="*/ 2147483647 w 29"/>
                <a:gd name="T55" fmla="*/ 2147483647 h 25"/>
                <a:gd name="T56" fmla="*/ 2147483647 w 29"/>
                <a:gd name="T57" fmla="*/ 2147483647 h 2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5"/>
                <a:gd name="T89" fmla="*/ 29 w 29"/>
                <a:gd name="T90" fmla="*/ 25 h 2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5">
                  <a:moveTo>
                    <a:pt x="27" y="25"/>
                  </a:moveTo>
                  <a:lnTo>
                    <a:pt x="14" y="2"/>
                  </a:lnTo>
                  <a:lnTo>
                    <a:pt x="15" y="1"/>
                  </a:lnTo>
                  <a:lnTo>
                    <a:pt x="28" y="24"/>
                  </a:lnTo>
                  <a:lnTo>
                    <a:pt x="27" y="25"/>
                  </a:lnTo>
                  <a:close/>
                  <a:moveTo>
                    <a:pt x="14" y="1"/>
                  </a:moveTo>
                  <a:lnTo>
                    <a:pt x="14" y="0"/>
                  </a:lnTo>
                  <a:lnTo>
                    <a:pt x="15" y="1"/>
                  </a:lnTo>
                  <a:lnTo>
                    <a:pt x="14" y="2"/>
                  </a:lnTo>
                  <a:lnTo>
                    <a:pt x="14" y="1"/>
                  </a:lnTo>
                  <a:close/>
                  <a:moveTo>
                    <a:pt x="15" y="2"/>
                  </a:moveTo>
                  <a:lnTo>
                    <a:pt x="2" y="25"/>
                  </a:lnTo>
                  <a:lnTo>
                    <a:pt x="1" y="24"/>
                  </a:lnTo>
                  <a:lnTo>
                    <a:pt x="14" y="1"/>
                  </a:lnTo>
                  <a:lnTo>
                    <a:pt x="15" y="2"/>
                  </a:lnTo>
                  <a:close/>
                  <a:moveTo>
                    <a:pt x="1" y="25"/>
                  </a:moveTo>
                  <a:lnTo>
                    <a:pt x="0" y="25"/>
                  </a:lnTo>
                  <a:lnTo>
                    <a:pt x="1" y="24"/>
                  </a:lnTo>
                  <a:lnTo>
                    <a:pt x="1" y="25"/>
                  </a:lnTo>
                  <a:close/>
                  <a:moveTo>
                    <a:pt x="1" y="24"/>
                  </a:moveTo>
                  <a:lnTo>
                    <a:pt x="28" y="24"/>
                  </a:lnTo>
                  <a:lnTo>
                    <a:pt x="28" y="25"/>
                  </a:lnTo>
                  <a:lnTo>
                    <a:pt x="1" y="25"/>
                  </a:lnTo>
                  <a:lnTo>
                    <a:pt x="1" y="24"/>
                  </a:lnTo>
                  <a:close/>
                  <a:moveTo>
                    <a:pt x="28" y="24"/>
                  </a:moveTo>
                  <a:lnTo>
                    <a:pt x="29" y="25"/>
                  </a:lnTo>
                  <a:lnTo>
                    <a:pt x="28" y="25"/>
                  </a:lnTo>
                  <a:lnTo>
                    <a:pt x="28" y="24"/>
                  </a:lnTo>
                  <a:close/>
                </a:path>
              </a:pathLst>
            </a:custGeom>
            <a:solidFill>
              <a:srgbClr val="340D71"/>
            </a:solidFill>
            <a:ln w="9525">
              <a:solidFill>
                <a:srgbClr val="004D9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907" name="Freeform 100"/>
            <p:cNvSpPr>
              <a:spLocks noEditPoints="1"/>
            </p:cNvSpPr>
            <p:nvPr/>
          </p:nvSpPr>
          <p:spPr bwMode="auto">
            <a:xfrm>
              <a:off x="5713413" y="3559176"/>
              <a:ext cx="174625" cy="149225"/>
            </a:xfrm>
            <a:custGeom>
              <a:avLst/>
              <a:gdLst>
                <a:gd name="T0" fmla="*/ 2147483647 w 29"/>
                <a:gd name="T1" fmla="*/ 2147483647 h 25"/>
                <a:gd name="T2" fmla="*/ 2147483647 w 29"/>
                <a:gd name="T3" fmla="*/ 2147483647 h 25"/>
                <a:gd name="T4" fmla="*/ 2147483647 w 29"/>
                <a:gd name="T5" fmla="*/ 2147483647 h 25"/>
                <a:gd name="T6" fmla="*/ 2147483647 w 29"/>
                <a:gd name="T7" fmla="*/ 2147483647 h 25"/>
                <a:gd name="T8" fmla="*/ 2147483647 w 29"/>
                <a:gd name="T9" fmla="*/ 2147483647 h 25"/>
                <a:gd name="T10" fmla="*/ 2147483647 w 29"/>
                <a:gd name="T11" fmla="*/ 2147483647 h 25"/>
                <a:gd name="T12" fmla="*/ 2147483647 w 29"/>
                <a:gd name="T13" fmla="*/ 2147483647 h 25"/>
                <a:gd name="T14" fmla="*/ 2147483647 w 29"/>
                <a:gd name="T15" fmla="*/ 2147483647 h 25"/>
                <a:gd name="T16" fmla="*/ 2147483647 w 29"/>
                <a:gd name="T17" fmla="*/ 2147483647 h 25"/>
                <a:gd name="T18" fmla="*/ 2147483647 w 29"/>
                <a:gd name="T19" fmla="*/ 2147483647 h 25"/>
                <a:gd name="T20" fmla="*/ 2147483647 w 29"/>
                <a:gd name="T21" fmla="*/ 2147483647 h 25"/>
                <a:gd name="T22" fmla="*/ 2147483647 w 29"/>
                <a:gd name="T23" fmla="*/ 2147483647 h 25"/>
                <a:gd name="T24" fmla="*/ 2147483647 w 29"/>
                <a:gd name="T25" fmla="*/ 2147483647 h 25"/>
                <a:gd name="T26" fmla="*/ 2147483647 w 29"/>
                <a:gd name="T27" fmla="*/ 2147483647 h 25"/>
                <a:gd name="T28" fmla="*/ 2147483647 w 29"/>
                <a:gd name="T29" fmla="*/ 2147483647 h 25"/>
                <a:gd name="T30" fmla="*/ 2147483647 w 29"/>
                <a:gd name="T31" fmla="*/ 2147483647 h 25"/>
                <a:gd name="T32" fmla="*/ 0 w 29"/>
                <a:gd name="T33" fmla="*/ 2147483647 h 25"/>
                <a:gd name="T34" fmla="*/ 2147483647 w 29"/>
                <a:gd name="T35" fmla="*/ 2147483647 h 25"/>
                <a:gd name="T36" fmla="*/ 2147483647 w 29"/>
                <a:gd name="T37" fmla="*/ 2147483647 h 25"/>
                <a:gd name="T38" fmla="*/ 2147483647 w 29"/>
                <a:gd name="T39" fmla="*/ 2147483647 h 25"/>
                <a:gd name="T40" fmla="*/ 2147483647 w 29"/>
                <a:gd name="T41" fmla="*/ 2147483647 h 25"/>
                <a:gd name="T42" fmla="*/ 2147483647 w 29"/>
                <a:gd name="T43" fmla="*/ 2147483647 h 25"/>
                <a:gd name="T44" fmla="*/ 2147483647 w 29"/>
                <a:gd name="T45" fmla="*/ 2147483647 h 25"/>
                <a:gd name="T46" fmla="*/ 2147483647 w 29"/>
                <a:gd name="T47" fmla="*/ 2147483647 h 25"/>
                <a:gd name="T48" fmla="*/ 2147483647 w 29"/>
                <a:gd name="T49" fmla="*/ 2147483647 h 25"/>
                <a:gd name="T50" fmla="*/ 2147483647 w 29"/>
                <a:gd name="T51" fmla="*/ 0 h 25"/>
                <a:gd name="T52" fmla="*/ 2147483647 w 29"/>
                <a:gd name="T53" fmla="*/ 2147483647 h 25"/>
                <a:gd name="T54" fmla="*/ 2147483647 w 29"/>
                <a:gd name="T55" fmla="*/ 2147483647 h 25"/>
                <a:gd name="T56" fmla="*/ 2147483647 w 29"/>
                <a:gd name="T57" fmla="*/ 2147483647 h 2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5"/>
                <a:gd name="T89" fmla="*/ 29 w 29"/>
                <a:gd name="T90" fmla="*/ 25 h 2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5">
                  <a:moveTo>
                    <a:pt x="15" y="1"/>
                  </a:moveTo>
                  <a:lnTo>
                    <a:pt x="28" y="24"/>
                  </a:lnTo>
                  <a:lnTo>
                    <a:pt x="27" y="25"/>
                  </a:lnTo>
                  <a:lnTo>
                    <a:pt x="14" y="2"/>
                  </a:lnTo>
                  <a:lnTo>
                    <a:pt x="15" y="1"/>
                  </a:lnTo>
                  <a:close/>
                  <a:moveTo>
                    <a:pt x="28" y="24"/>
                  </a:moveTo>
                  <a:lnTo>
                    <a:pt x="29" y="25"/>
                  </a:lnTo>
                  <a:lnTo>
                    <a:pt x="28" y="25"/>
                  </a:lnTo>
                  <a:lnTo>
                    <a:pt x="28" y="24"/>
                  </a:lnTo>
                  <a:close/>
                  <a:moveTo>
                    <a:pt x="28" y="25"/>
                  </a:moveTo>
                  <a:lnTo>
                    <a:pt x="1" y="25"/>
                  </a:lnTo>
                  <a:lnTo>
                    <a:pt x="1" y="24"/>
                  </a:lnTo>
                  <a:lnTo>
                    <a:pt x="28" y="24"/>
                  </a:lnTo>
                  <a:lnTo>
                    <a:pt x="28" y="25"/>
                  </a:lnTo>
                  <a:close/>
                  <a:moveTo>
                    <a:pt x="1" y="25"/>
                  </a:moveTo>
                  <a:lnTo>
                    <a:pt x="0" y="25"/>
                  </a:lnTo>
                  <a:lnTo>
                    <a:pt x="1" y="24"/>
                  </a:lnTo>
                  <a:lnTo>
                    <a:pt x="1" y="25"/>
                  </a:lnTo>
                  <a:close/>
                  <a:moveTo>
                    <a:pt x="1" y="24"/>
                  </a:moveTo>
                  <a:lnTo>
                    <a:pt x="14" y="1"/>
                  </a:lnTo>
                  <a:lnTo>
                    <a:pt x="15" y="2"/>
                  </a:lnTo>
                  <a:lnTo>
                    <a:pt x="2" y="25"/>
                  </a:lnTo>
                  <a:lnTo>
                    <a:pt x="1" y="24"/>
                  </a:lnTo>
                  <a:close/>
                  <a:moveTo>
                    <a:pt x="14" y="1"/>
                  </a:moveTo>
                  <a:lnTo>
                    <a:pt x="15" y="0"/>
                  </a:lnTo>
                  <a:lnTo>
                    <a:pt x="15" y="1"/>
                  </a:lnTo>
                  <a:lnTo>
                    <a:pt x="15" y="2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340D71"/>
            </a:solidFill>
            <a:ln w="9525">
              <a:solidFill>
                <a:srgbClr val="004D9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908" name="Freeform 101"/>
            <p:cNvSpPr>
              <a:spLocks noEditPoints="1"/>
            </p:cNvSpPr>
            <p:nvPr/>
          </p:nvSpPr>
          <p:spPr bwMode="auto">
            <a:xfrm>
              <a:off x="5557838" y="3559176"/>
              <a:ext cx="173038" cy="149225"/>
            </a:xfrm>
            <a:custGeom>
              <a:avLst/>
              <a:gdLst>
                <a:gd name="T0" fmla="*/ 2147483647 w 29"/>
                <a:gd name="T1" fmla="*/ 2147483647 h 25"/>
                <a:gd name="T2" fmla="*/ 2147483647 w 29"/>
                <a:gd name="T3" fmla="*/ 2147483647 h 25"/>
                <a:gd name="T4" fmla="*/ 2147483647 w 29"/>
                <a:gd name="T5" fmla="*/ 2147483647 h 25"/>
                <a:gd name="T6" fmla="*/ 2147483647 w 29"/>
                <a:gd name="T7" fmla="*/ 2147483647 h 25"/>
                <a:gd name="T8" fmla="*/ 2147483647 w 29"/>
                <a:gd name="T9" fmla="*/ 2147483647 h 25"/>
                <a:gd name="T10" fmla="*/ 2147483647 w 29"/>
                <a:gd name="T11" fmla="*/ 2147483647 h 25"/>
                <a:gd name="T12" fmla="*/ 2147483647 w 29"/>
                <a:gd name="T13" fmla="*/ 2147483647 h 25"/>
                <a:gd name="T14" fmla="*/ 2147483647 w 29"/>
                <a:gd name="T15" fmla="*/ 2147483647 h 25"/>
                <a:gd name="T16" fmla="*/ 2147483647 w 29"/>
                <a:gd name="T17" fmla="*/ 2147483647 h 25"/>
                <a:gd name="T18" fmla="*/ 2147483647 w 29"/>
                <a:gd name="T19" fmla="*/ 2147483647 h 25"/>
                <a:gd name="T20" fmla="*/ 2147483647 w 29"/>
                <a:gd name="T21" fmla="*/ 2147483647 h 25"/>
                <a:gd name="T22" fmla="*/ 2147483647 w 29"/>
                <a:gd name="T23" fmla="*/ 2147483647 h 25"/>
                <a:gd name="T24" fmla="*/ 2147483647 w 29"/>
                <a:gd name="T25" fmla="*/ 2147483647 h 25"/>
                <a:gd name="T26" fmla="*/ 2147483647 w 29"/>
                <a:gd name="T27" fmla="*/ 2147483647 h 25"/>
                <a:gd name="T28" fmla="*/ 2147483647 w 29"/>
                <a:gd name="T29" fmla="*/ 2147483647 h 25"/>
                <a:gd name="T30" fmla="*/ 2147483647 w 29"/>
                <a:gd name="T31" fmla="*/ 2147483647 h 25"/>
                <a:gd name="T32" fmla="*/ 2147483647 w 29"/>
                <a:gd name="T33" fmla="*/ 0 h 25"/>
                <a:gd name="T34" fmla="*/ 2147483647 w 29"/>
                <a:gd name="T35" fmla="*/ 2147483647 h 25"/>
                <a:gd name="T36" fmla="*/ 2147483647 w 29"/>
                <a:gd name="T37" fmla="*/ 2147483647 h 25"/>
                <a:gd name="T38" fmla="*/ 2147483647 w 29"/>
                <a:gd name="T39" fmla="*/ 2147483647 h 25"/>
                <a:gd name="T40" fmla="*/ 2147483647 w 29"/>
                <a:gd name="T41" fmla="*/ 2147483647 h 25"/>
                <a:gd name="T42" fmla="*/ 2147483647 w 29"/>
                <a:gd name="T43" fmla="*/ 2147483647 h 25"/>
                <a:gd name="T44" fmla="*/ 2147483647 w 29"/>
                <a:gd name="T45" fmla="*/ 2147483647 h 25"/>
                <a:gd name="T46" fmla="*/ 2147483647 w 29"/>
                <a:gd name="T47" fmla="*/ 2147483647 h 25"/>
                <a:gd name="T48" fmla="*/ 2147483647 w 29"/>
                <a:gd name="T49" fmla="*/ 2147483647 h 25"/>
                <a:gd name="T50" fmla="*/ 2147483647 w 29"/>
                <a:gd name="T51" fmla="*/ 2147483647 h 25"/>
                <a:gd name="T52" fmla="*/ 0 w 29"/>
                <a:gd name="T53" fmla="*/ 2147483647 h 25"/>
                <a:gd name="T54" fmla="*/ 2147483647 w 29"/>
                <a:gd name="T55" fmla="*/ 2147483647 h 25"/>
                <a:gd name="T56" fmla="*/ 2147483647 w 29"/>
                <a:gd name="T57" fmla="*/ 2147483647 h 2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5"/>
                <a:gd name="T89" fmla="*/ 29 w 29"/>
                <a:gd name="T90" fmla="*/ 25 h 2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5">
                  <a:moveTo>
                    <a:pt x="1" y="24"/>
                  </a:moveTo>
                  <a:lnTo>
                    <a:pt x="28" y="24"/>
                  </a:lnTo>
                  <a:lnTo>
                    <a:pt x="28" y="25"/>
                  </a:lnTo>
                  <a:lnTo>
                    <a:pt x="1" y="25"/>
                  </a:lnTo>
                  <a:lnTo>
                    <a:pt x="1" y="24"/>
                  </a:lnTo>
                  <a:close/>
                  <a:moveTo>
                    <a:pt x="28" y="24"/>
                  </a:moveTo>
                  <a:lnTo>
                    <a:pt x="29" y="25"/>
                  </a:lnTo>
                  <a:lnTo>
                    <a:pt x="28" y="25"/>
                  </a:lnTo>
                  <a:lnTo>
                    <a:pt x="28" y="24"/>
                  </a:lnTo>
                  <a:close/>
                  <a:moveTo>
                    <a:pt x="27" y="25"/>
                  </a:moveTo>
                  <a:lnTo>
                    <a:pt x="14" y="2"/>
                  </a:lnTo>
                  <a:lnTo>
                    <a:pt x="15" y="1"/>
                  </a:lnTo>
                  <a:lnTo>
                    <a:pt x="28" y="24"/>
                  </a:lnTo>
                  <a:lnTo>
                    <a:pt x="27" y="25"/>
                  </a:lnTo>
                  <a:close/>
                  <a:moveTo>
                    <a:pt x="14" y="1"/>
                  </a:moveTo>
                  <a:lnTo>
                    <a:pt x="15" y="0"/>
                  </a:lnTo>
                  <a:lnTo>
                    <a:pt x="15" y="1"/>
                  </a:lnTo>
                  <a:lnTo>
                    <a:pt x="15" y="2"/>
                  </a:lnTo>
                  <a:lnTo>
                    <a:pt x="14" y="1"/>
                  </a:lnTo>
                  <a:close/>
                  <a:moveTo>
                    <a:pt x="15" y="2"/>
                  </a:moveTo>
                  <a:lnTo>
                    <a:pt x="2" y="25"/>
                  </a:lnTo>
                  <a:lnTo>
                    <a:pt x="1" y="24"/>
                  </a:lnTo>
                  <a:lnTo>
                    <a:pt x="14" y="1"/>
                  </a:lnTo>
                  <a:lnTo>
                    <a:pt x="15" y="2"/>
                  </a:lnTo>
                  <a:close/>
                  <a:moveTo>
                    <a:pt x="1" y="25"/>
                  </a:moveTo>
                  <a:lnTo>
                    <a:pt x="0" y="25"/>
                  </a:lnTo>
                  <a:lnTo>
                    <a:pt x="1" y="24"/>
                  </a:lnTo>
                  <a:lnTo>
                    <a:pt x="1" y="25"/>
                  </a:lnTo>
                  <a:close/>
                </a:path>
              </a:pathLst>
            </a:custGeom>
            <a:solidFill>
              <a:srgbClr val="340D71"/>
            </a:solidFill>
            <a:ln w="9525">
              <a:solidFill>
                <a:srgbClr val="004D9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800" name="Group 107"/>
          <p:cNvGrpSpPr>
            <a:grpSpLocks/>
          </p:cNvGrpSpPr>
          <p:nvPr/>
        </p:nvGrpSpPr>
        <p:grpSpPr bwMode="auto">
          <a:xfrm>
            <a:off x="5364163" y="620713"/>
            <a:ext cx="1187450" cy="1187450"/>
            <a:chOff x="7509374" y="2109028"/>
            <a:chExt cx="1187624" cy="1187624"/>
          </a:xfrm>
        </p:grpSpPr>
        <p:cxnSp>
          <p:nvCxnSpPr>
            <p:cNvPr id="107" name="Straight Connector 106"/>
            <p:cNvCxnSpPr/>
            <p:nvPr/>
          </p:nvCxnSpPr>
          <p:spPr>
            <a:xfrm rot="2700000">
              <a:off x="7509374" y="2702840"/>
              <a:ext cx="1187624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8900000" flipH="1">
              <a:off x="7509374" y="2702840"/>
              <a:ext cx="1187624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801" name="Group 108"/>
          <p:cNvGrpSpPr>
            <a:grpSpLocks/>
          </p:cNvGrpSpPr>
          <p:nvPr/>
        </p:nvGrpSpPr>
        <p:grpSpPr bwMode="auto">
          <a:xfrm>
            <a:off x="7524750" y="620713"/>
            <a:ext cx="1187450" cy="1187450"/>
            <a:chOff x="7509374" y="2109028"/>
            <a:chExt cx="1187624" cy="1187624"/>
          </a:xfrm>
        </p:grpSpPr>
        <p:cxnSp>
          <p:nvCxnSpPr>
            <p:cNvPr id="110" name="Straight Connector 109"/>
            <p:cNvCxnSpPr/>
            <p:nvPr/>
          </p:nvCxnSpPr>
          <p:spPr>
            <a:xfrm rot="2700000">
              <a:off x="7509374" y="2702840"/>
              <a:ext cx="1187624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 rot="18900000" flipH="1">
              <a:off x="7509374" y="2702840"/>
              <a:ext cx="1187624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802" name="Freeform 11"/>
          <p:cNvSpPr>
            <a:spLocks noEditPoints="1"/>
          </p:cNvSpPr>
          <p:nvPr/>
        </p:nvSpPr>
        <p:spPr bwMode="auto">
          <a:xfrm>
            <a:off x="6300788" y="1916113"/>
            <a:ext cx="1727200" cy="217487"/>
          </a:xfrm>
          <a:custGeom>
            <a:avLst/>
            <a:gdLst>
              <a:gd name="T0" fmla="*/ 2147483647 w 108"/>
              <a:gd name="T1" fmla="*/ 2147483647 h 93"/>
              <a:gd name="T2" fmla="*/ 2147483647 w 108"/>
              <a:gd name="T3" fmla="*/ 2147483647 h 93"/>
              <a:gd name="T4" fmla="*/ 2147483647 w 108"/>
              <a:gd name="T5" fmla="*/ 2147483647 h 93"/>
              <a:gd name="T6" fmla="*/ 2147483647 w 108"/>
              <a:gd name="T7" fmla="*/ 2147483647 h 93"/>
              <a:gd name="T8" fmla="*/ 2147483647 w 108"/>
              <a:gd name="T9" fmla="*/ 2147483647 h 93"/>
              <a:gd name="T10" fmla="*/ 2147483647 w 108"/>
              <a:gd name="T11" fmla="*/ 2147483647 h 93"/>
              <a:gd name="T12" fmla="*/ 2147483647 w 108"/>
              <a:gd name="T13" fmla="*/ 2147483647 h 93"/>
              <a:gd name="T14" fmla="*/ 2147483647 w 108"/>
              <a:gd name="T15" fmla="*/ 2147483647 h 93"/>
              <a:gd name="T16" fmla="*/ 2147483647 w 108"/>
              <a:gd name="T17" fmla="*/ 2147483647 h 93"/>
              <a:gd name="T18" fmla="*/ 2147483647 w 108"/>
              <a:gd name="T19" fmla="*/ 2147483647 h 93"/>
              <a:gd name="T20" fmla="*/ 2147483647 w 108"/>
              <a:gd name="T21" fmla="*/ 2147483647 h 93"/>
              <a:gd name="T22" fmla="*/ 2147483647 w 108"/>
              <a:gd name="T23" fmla="*/ 2147483647 h 93"/>
              <a:gd name="T24" fmla="*/ 2147483647 w 108"/>
              <a:gd name="T25" fmla="*/ 2147483647 h 93"/>
              <a:gd name="T26" fmla="*/ 2147483647 w 108"/>
              <a:gd name="T27" fmla="*/ 2147483647 h 93"/>
              <a:gd name="T28" fmla="*/ 2147483647 w 108"/>
              <a:gd name="T29" fmla="*/ 2147483647 h 93"/>
              <a:gd name="T30" fmla="*/ 2147483647 w 108"/>
              <a:gd name="T31" fmla="*/ 2147483647 h 93"/>
              <a:gd name="T32" fmla="*/ 0 w 108"/>
              <a:gd name="T33" fmla="*/ 2147483647 h 93"/>
              <a:gd name="T34" fmla="*/ 0 w 108"/>
              <a:gd name="T35" fmla="*/ 2147483647 h 93"/>
              <a:gd name="T36" fmla="*/ 2147483647 w 108"/>
              <a:gd name="T37" fmla="*/ 2147483647 h 93"/>
              <a:gd name="T38" fmla="*/ 0 w 108"/>
              <a:gd name="T39" fmla="*/ 2147483647 h 93"/>
              <a:gd name="T40" fmla="*/ 2147483647 w 108"/>
              <a:gd name="T41" fmla="*/ 2147483647 h 93"/>
              <a:gd name="T42" fmla="*/ 2147483647 w 108"/>
              <a:gd name="T43" fmla="*/ 2147483647 h 93"/>
              <a:gd name="T44" fmla="*/ 2147483647 w 108"/>
              <a:gd name="T45" fmla="*/ 2147483647 h 93"/>
              <a:gd name="T46" fmla="*/ 0 w 108"/>
              <a:gd name="T47" fmla="*/ 2147483647 h 93"/>
              <a:gd name="T48" fmla="*/ 2147483647 w 108"/>
              <a:gd name="T49" fmla="*/ 2147483647 h 93"/>
              <a:gd name="T50" fmla="*/ 2147483647 w 108"/>
              <a:gd name="T51" fmla="*/ 0 h 93"/>
              <a:gd name="T52" fmla="*/ 2147483647 w 108"/>
              <a:gd name="T53" fmla="*/ 2147483647 h 93"/>
              <a:gd name="T54" fmla="*/ 2147483647 w 108"/>
              <a:gd name="T55" fmla="*/ 2147483647 h 93"/>
              <a:gd name="T56" fmla="*/ 2147483647 w 108"/>
              <a:gd name="T57" fmla="*/ 2147483647 h 93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108"/>
              <a:gd name="T88" fmla="*/ 0 h 93"/>
              <a:gd name="T89" fmla="*/ 108 w 108"/>
              <a:gd name="T90" fmla="*/ 93 h 93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108" h="93">
                <a:moveTo>
                  <a:pt x="55" y="1"/>
                </a:moveTo>
                <a:lnTo>
                  <a:pt x="107" y="92"/>
                </a:lnTo>
                <a:lnTo>
                  <a:pt x="106" y="93"/>
                </a:lnTo>
                <a:lnTo>
                  <a:pt x="53" y="1"/>
                </a:lnTo>
                <a:lnTo>
                  <a:pt x="55" y="1"/>
                </a:lnTo>
                <a:close/>
                <a:moveTo>
                  <a:pt x="107" y="92"/>
                </a:moveTo>
                <a:lnTo>
                  <a:pt x="108" y="93"/>
                </a:lnTo>
                <a:lnTo>
                  <a:pt x="107" y="93"/>
                </a:lnTo>
                <a:lnTo>
                  <a:pt x="107" y="92"/>
                </a:lnTo>
                <a:close/>
                <a:moveTo>
                  <a:pt x="107" y="93"/>
                </a:moveTo>
                <a:lnTo>
                  <a:pt x="1" y="93"/>
                </a:lnTo>
                <a:lnTo>
                  <a:pt x="1" y="92"/>
                </a:lnTo>
                <a:lnTo>
                  <a:pt x="107" y="92"/>
                </a:lnTo>
                <a:lnTo>
                  <a:pt x="107" y="93"/>
                </a:lnTo>
                <a:close/>
                <a:moveTo>
                  <a:pt x="1" y="93"/>
                </a:moveTo>
                <a:lnTo>
                  <a:pt x="0" y="93"/>
                </a:lnTo>
                <a:lnTo>
                  <a:pt x="0" y="92"/>
                </a:lnTo>
                <a:lnTo>
                  <a:pt x="1" y="93"/>
                </a:lnTo>
                <a:close/>
                <a:moveTo>
                  <a:pt x="0" y="92"/>
                </a:moveTo>
                <a:lnTo>
                  <a:pt x="53" y="1"/>
                </a:lnTo>
                <a:lnTo>
                  <a:pt x="55" y="1"/>
                </a:lnTo>
                <a:lnTo>
                  <a:pt x="2" y="93"/>
                </a:lnTo>
                <a:lnTo>
                  <a:pt x="0" y="92"/>
                </a:lnTo>
                <a:close/>
                <a:moveTo>
                  <a:pt x="53" y="1"/>
                </a:moveTo>
                <a:lnTo>
                  <a:pt x="54" y="0"/>
                </a:lnTo>
                <a:lnTo>
                  <a:pt x="55" y="1"/>
                </a:lnTo>
                <a:lnTo>
                  <a:pt x="54" y="1"/>
                </a:lnTo>
                <a:lnTo>
                  <a:pt x="53" y="1"/>
                </a:lnTo>
                <a:close/>
              </a:path>
            </a:pathLst>
          </a:custGeom>
          <a:solidFill>
            <a:srgbClr val="340D71"/>
          </a:solidFill>
          <a:ln w="9525">
            <a:solidFill>
              <a:srgbClr val="004D9A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03" name="Freeform 10"/>
          <p:cNvSpPr>
            <a:spLocks noEditPoints="1"/>
          </p:cNvSpPr>
          <p:nvPr/>
        </p:nvSpPr>
        <p:spPr bwMode="auto">
          <a:xfrm rot="-5400000">
            <a:off x="7056438" y="1520825"/>
            <a:ext cx="360362" cy="1728788"/>
          </a:xfrm>
          <a:custGeom>
            <a:avLst/>
            <a:gdLst>
              <a:gd name="T0" fmla="*/ 2147483647 w 108"/>
              <a:gd name="T1" fmla="*/ 2147483647 h 93"/>
              <a:gd name="T2" fmla="*/ 2147483647 w 108"/>
              <a:gd name="T3" fmla="*/ 0 h 93"/>
              <a:gd name="T4" fmla="*/ 2147483647 w 108"/>
              <a:gd name="T5" fmla="*/ 2147483647 h 93"/>
              <a:gd name="T6" fmla="*/ 2147483647 w 108"/>
              <a:gd name="T7" fmla="*/ 2147483647 h 93"/>
              <a:gd name="T8" fmla="*/ 2147483647 w 108"/>
              <a:gd name="T9" fmla="*/ 2147483647 h 93"/>
              <a:gd name="T10" fmla="*/ 2147483647 w 108"/>
              <a:gd name="T11" fmla="*/ 0 h 93"/>
              <a:gd name="T12" fmla="*/ 2147483647 w 108"/>
              <a:gd name="T13" fmla="*/ 0 h 93"/>
              <a:gd name="T14" fmla="*/ 2147483647 w 108"/>
              <a:gd name="T15" fmla="*/ 2147483647 h 93"/>
              <a:gd name="T16" fmla="*/ 2147483647 w 108"/>
              <a:gd name="T17" fmla="*/ 0 h 93"/>
              <a:gd name="T18" fmla="*/ 2147483647 w 108"/>
              <a:gd name="T19" fmla="*/ 2147483647 h 93"/>
              <a:gd name="T20" fmla="*/ 2147483647 w 108"/>
              <a:gd name="T21" fmla="*/ 2147483647 h 93"/>
              <a:gd name="T22" fmla="*/ 2147483647 w 108"/>
              <a:gd name="T23" fmla="*/ 0 h 93"/>
              <a:gd name="T24" fmla="*/ 2147483647 w 108"/>
              <a:gd name="T25" fmla="*/ 0 h 93"/>
              <a:gd name="T26" fmla="*/ 2147483647 w 108"/>
              <a:gd name="T27" fmla="*/ 2147483647 h 93"/>
              <a:gd name="T28" fmla="*/ 0 w 108"/>
              <a:gd name="T29" fmla="*/ 2147483647 h 93"/>
              <a:gd name="T30" fmla="*/ 0 w 108"/>
              <a:gd name="T31" fmla="*/ 0 h 93"/>
              <a:gd name="T32" fmla="*/ 2147483647 w 108"/>
              <a:gd name="T33" fmla="*/ 0 h 93"/>
              <a:gd name="T34" fmla="*/ 2147483647 w 108"/>
              <a:gd name="T35" fmla="*/ 0 h 93"/>
              <a:gd name="T36" fmla="*/ 0 w 108"/>
              <a:gd name="T37" fmla="*/ 2147483647 h 93"/>
              <a:gd name="T38" fmla="*/ 2147483647 w 108"/>
              <a:gd name="T39" fmla="*/ 0 h 93"/>
              <a:gd name="T40" fmla="*/ 2147483647 w 108"/>
              <a:gd name="T41" fmla="*/ 2147483647 h 93"/>
              <a:gd name="T42" fmla="*/ 2147483647 w 108"/>
              <a:gd name="T43" fmla="*/ 2147483647 h 93"/>
              <a:gd name="T44" fmla="*/ 0 w 108"/>
              <a:gd name="T45" fmla="*/ 2147483647 h 93"/>
              <a:gd name="T46" fmla="*/ 2147483647 w 108"/>
              <a:gd name="T47" fmla="*/ 0 h 93"/>
              <a:gd name="T48" fmla="*/ 2147483647 w 108"/>
              <a:gd name="T49" fmla="*/ 2147483647 h 93"/>
              <a:gd name="T50" fmla="*/ 2147483647 w 108"/>
              <a:gd name="T51" fmla="*/ 2147483647 h 93"/>
              <a:gd name="T52" fmla="*/ 2147483647 w 108"/>
              <a:gd name="T53" fmla="*/ 2147483647 h 93"/>
              <a:gd name="T54" fmla="*/ 2147483647 w 108"/>
              <a:gd name="T55" fmla="*/ 2147483647 h 93"/>
              <a:gd name="T56" fmla="*/ 2147483647 w 108"/>
              <a:gd name="T57" fmla="*/ 2147483647 h 93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108"/>
              <a:gd name="T88" fmla="*/ 0 h 93"/>
              <a:gd name="T89" fmla="*/ 108 w 108"/>
              <a:gd name="T90" fmla="*/ 93 h 93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108" h="93">
                <a:moveTo>
                  <a:pt x="53" y="92"/>
                </a:moveTo>
                <a:lnTo>
                  <a:pt x="106" y="0"/>
                </a:lnTo>
                <a:lnTo>
                  <a:pt x="107" y="1"/>
                </a:lnTo>
                <a:lnTo>
                  <a:pt x="55" y="92"/>
                </a:lnTo>
                <a:lnTo>
                  <a:pt x="53" y="92"/>
                </a:lnTo>
                <a:close/>
                <a:moveTo>
                  <a:pt x="107" y="0"/>
                </a:moveTo>
                <a:lnTo>
                  <a:pt x="108" y="0"/>
                </a:lnTo>
                <a:lnTo>
                  <a:pt x="107" y="1"/>
                </a:lnTo>
                <a:lnTo>
                  <a:pt x="107" y="0"/>
                </a:lnTo>
                <a:close/>
                <a:moveTo>
                  <a:pt x="107" y="1"/>
                </a:moveTo>
                <a:lnTo>
                  <a:pt x="1" y="1"/>
                </a:lnTo>
                <a:lnTo>
                  <a:pt x="1" y="0"/>
                </a:lnTo>
                <a:lnTo>
                  <a:pt x="107" y="0"/>
                </a:lnTo>
                <a:lnTo>
                  <a:pt x="107" y="1"/>
                </a:lnTo>
                <a:close/>
                <a:moveTo>
                  <a:pt x="0" y="1"/>
                </a:moveTo>
                <a:lnTo>
                  <a:pt x="0" y="0"/>
                </a:lnTo>
                <a:lnTo>
                  <a:pt x="1" y="0"/>
                </a:lnTo>
                <a:lnTo>
                  <a:pt x="0" y="1"/>
                </a:lnTo>
                <a:close/>
                <a:moveTo>
                  <a:pt x="2" y="0"/>
                </a:moveTo>
                <a:lnTo>
                  <a:pt x="55" y="92"/>
                </a:lnTo>
                <a:lnTo>
                  <a:pt x="53" y="92"/>
                </a:lnTo>
                <a:lnTo>
                  <a:pt x="0" y="1"/>
                </a:lnTo>
                <a:lnTo>
                  <a:pt x="2" y="0"/>
                </a:lnTo>
                <a:close/>
                <a:moveTo>
                  <a:pt x="55" y="92"/>
                </a:moveTo>
                <a:lnTo>
                  <a:pt x="54" y="93"/>
                </a:lnTo>
                <a:lnTo>
                  <a:pt x="53" y="92"/>
                </a:lnTo>
                <a:lnTo>
                  <a:pt x="54" y="92"/>
                </a:lnTo>
                <a:lnTo>
                  <a:pt x="55" y="92"/>
                </a:lnTo>
                <a:close/>
              </a:path>
            </a:pathLst>
          </a:custGeom>
          <a:solidFill>
            <a:srgbClr val="340D71"/>
          </a:solidFill>
          <a:ln w="9525">
            <a:solidFill>
              <a:srgbClr val="004D9A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04" name="Freeform 11"/>
          <p:cNvSpPr>
            <a:spLocks noEditPoints="1"/>
          </p:cNvSpPr>
          <p:nvPr/>
        </p:nvSpPr>
        <p:spPr bwMode="auto">
          <a:xfrm>
            <a:off x="5364163" y="2025650"/>
            <a:ext cx="720725" cy="647700"/>
          </a:xfrm>
          <a:custGeom>
            <a:avLst/>
            <a:gdLst>
              <a:gd name="T0" fmla="*/ 2147483647 w 108"/>
              <a:gd name="T1" fmla="*/ 2147483647 h 93"/>
              <a:gd name="T2" fmla="*/ 2147483647 w 108"/>
              <a:gd name="T3" fmla="*/ 2147483647 h 93"/>
              <a:gd name="T4" fmla="*/ 2147483647 w 108"/>
              <a:gd name="T5" fmla="*/ 2147483647 h 93"/>
              <a:gd name="T6" fmla="*/ 2147483647 w 108"/>
              <a:gd name="T7" fmla="*/ 2147483647 h 93"/>
              <a:gd name="T8" fmla="*/ 2147483647 w 108"/>
              <a:gd name="T9" fmla="*/ 2147483647 h 93"/>
              <a:gd name="T10" fmla="*/ 2147483647 w 108"/>
              <a:gd name="T11" fmla="*/ 2147483647 h 93"/>
              <a:gd name="T12" fmla="*/ 2147483647 w 108"/>
              <a:gd name="T13" fmla="*/ 2147483647 h 93"/>
              <a:gd name="T14" fmla="*/ 2147483647 w 108"/>
              <a:gd name="T15" fmla="*/ 2147483647 h 93"/>
              <a:gd name="T16" fmla="*/ 2147483647 w 108"/>
              <a:gd name="T17" fmla="*/ 2147483647 h 93"/>
              <a:gd name="T18" fmla="*/ 2147483647 w 108"/>
              <a:gd name="T19" fmla="*/ 2147483647 h 93"/>
              <a:gd name="T20" fmla="*/ 2147483647 w 108"/>
              <a:gd name="T21" fmla="*/ 2147483647 h 93"/>
              <a:gd name="T22" fmla="*/ 2147483647 w 108"/>
              <a:gd name="T23" fmla="*/ 2147483647 h 93"/>
              <a:gd name="T24" fmla="*/ 2147483647 w 108"/>
              <a:gd name="T25" fmla="*/ 2147483647 h 93"/>
              <a:gd name="T26" fmla="*/ 2147483647 w 108"/>
              <a:gd name="T27" fmla="*/ 2147483647 h 93"/>
              <a:gd name="T28" fmla="*/ 2147483647 w 108"/>
              <a:gd name="T29" fmla="*/ 2147483647 h 93"/>
              <a:gd name="T30" fmla="*/ 2147483647 w 108"/>
              <a:gd name="T31" fmla="*/ 2147483647 h 93"/>
              <a:gd name="T32" fmla="*/ 0 w 108"/>
              <a:gd name="T33" fmla="*/ 2147483647 h 93"/>
              <a:gd name="T34" fmla="*/ 0 w 108"/>
              <a:gd name="T35" fmla="*/ 2147483647 h 93"/>
              <a:gd name="T36" fmla="*/ 2147483647 w 108"/>
              <a:gd name="T37" fmla="*/ 2147483647 h 93"/>
              <a:gd name="T38" fmla="*/ 0 w 108"/>
              <a:gd name="T39" fmla="*/ 2147483647 h 93"/>
              <a:gd name="T40" fmla="*/ 2147483647 w 108"/>
              <a:gd name="T41" fmla="*/ 2147483647 h 93"/>
              <a:gd name="T42" fmla="*/ 2147483647 w 108"/>
              <a:gd name="T43" fmla="*/ 2147483647 h 93"/>
              <a:gd name="T44" fmla="*/ 2147483647 w 108"/>
              <a:gd name="T45" fmla="*/ 2147483647 h 93"/>
              <a:gd name="T46" fmla="*/ 0 w 108"/>
              <a:gd name="T47" fmla="*/ 2147483647 h 93"/>
              <a:gd name="T48" fmla="*/ 2147483647 w 108"/>
              <a:gd name="T49" fmla="*/ 2147483647 h 93"/>
              <a:gd name="T50" fmla="*/ 2147483647 w 108"/>
              <a:gd name="T51" fmla="*/ 0 h 93"/>
              <a:gd name="T52" fmla="*/ 2147483647 w 108"/>
              <a:gd name="T53" fmla="*/ 2147483647 h 93"/>
              <a:gd name="T54" fmla="*/ 2147483647 w 108"/>
              <a:gd name="T55" fmla="*/ 2147483647 h 93"/>
              <a:gd name="T56" fmla="*/ 2147483647 w 108"/>
              <a:gd name="T57" fmla="*/ 2147483647 h 93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108"/>
              <a:gd name="T88" fmla="*/ 0 h 93"/>
              <a:gd name="T89" fmla="*/ 108 w 108"/>
              <a:gd name="T90" fmla="*/ 93 h 93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108" h="93">
                <a:moveTo>
                  <a:pt x="55" y="1"/>
                </a:moveTo>
                <a:lnTo>
                  <a:pt x="107" y="92"/>
                </a:lnTo>
                <a:lnTo>
                  <a:pt x="106" y="93"/>
                </a:lnTo>
                <a:lnTo>
                  <a:pt x="53" y="1"/>
                </a:lnTo>
                <a:lnTo>
                  <a:pt x="55" y="1"/>
                </a:lnTo>
                <a:close/>
                <a:moveTo>
                  <a:pt x="107" y="92"/>
                </a:moveTo>
                <a:lnTo>
                  <a:pt x="108" y="93"/>
                </a:lnTo>
                <a:lnTo>
                  <a:pt x="107" y="93"/>
                </a:lnTo>
                <a:lnTo>
                  <a:pt x="107" y="92"/>
                </a:lnTo>
                <a:close/>
                <a:moveTo>
                  <a:pt x="107" y="93"/>
                </a:moveTo>
                <a:lnTo>
                  <a:pt x="1" y="93"/>
                </a:lnTo>
                <a:lnTo>
                  <a:pt x="1" y="92"/>
                </a:lnTo>
                <a:lnTo>
                  <a:pt x="107" y="92"/>
                </a:lnTo>
                <a:lnTo>
                  <a:pt x="107" y="93"/>
                </a:lnTo>
                <a:close/>
                <a:moveTo>
                  <a:pt x="1" y="93"/>
                </a:moveTo>
                <a:lnTo>
                  <a:pt x="0" y="93"/>
                </a:lnTo>
                <a:lnTo>
                  <a:pt x="0" y="92"/>
                </a:lnTo>
                <a:lnTo>
                  <a:pt x="1" y="93"/>
                </a:lnTo>
                <a:close/>
                <a:moveTo>
                  <a:pt x="0" y="92"/>
                </a:moveTo>
                <a:lnTo>
                  <a:pt x="53" y="1"/>
                </a:lnTo>
                <a:lnTo>
                  <a:pt x="55" y="1"/>
                </a:lnTo>
                <a:lnTo>
                  <a:pt x="2" y="93"/>
                </a:lnTo>
                <a:lnTo>
                  <a:pt x="0" y="92"/>
                </a:lnTo>
                <a:close/>
                <a:moveTo>
                  <a:pt x="53" y="1"/>
                </a:moveTo>
                <a:lnTo>
                  <a:pt x="54" y="0"/>
                </a:lnTo>
                <a:lnTo>
                  <a:pt x="55" y="1"/>
                </a:lnTo>
                <a:lnTo>
                  <a:pt x="54" y="1"/>
                </a:lnTo>
                <a:lnTo>
                  <a:pt x="53" y="1"/>
                </a:lnTo>
                <a:close/>
              </a:path>
            </a:pathLst>
          </a:custGeom>
          <a:solidFill>
            <a:srgbClr val="340D71"/>
          </a:solidFill>
          <a:ln w="9525">
            <a:solidFill>
              <a:srgbClr val="004D9A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33805" name="Group 115"/>
          <p:cNvGrpSpPr>
            <a:grpSpLocks/>
          </p:cNvGrpSpPr>
          <p:nvPr/>
        </p:nvGrpSpPr>
        <p:grpSpPr bwMode="auto">
          <a:xfrm>
            <a:off x="6516688" y="1665288"/>
            <a:ext cx="1187450" cy="1187450"/>
            <a:chOff x="7509374" y="2109028"/>
            <a:chExt cx="1187624" cy="1187624"/>
          </a:xfrm>
        </p:grpSpPr>
        <p:cxnSp>
          <p:nvCxnSpPr>
            <p:cNvPr id="116" name="Straight Connector 115"/>
            <p:cNvCxnSpPr/>
            <p:nvPr/>
          </p:nvCxnSpPr>
          <p:spPr>
            <a:xfrm rot="2700000">
              <a:off x="7509374" y="2702840"/>
              <a:ext cx="1187624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 rot="18900000" flipH="1">
              <a:off x="7509374" y="2702840"/>
              <a:ext cx="1187624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806" name="Picture 117" descr="carotid_lumen_inlet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5600" y="3427413"/>
            <a:ext cx="2967038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B7BFE298-FA94-477B-A6AA-67833E6243AE}" type="datetime1">
              <a:rPr lang="en-US" smtClean="0"/>
              <a:pPr/>
              <a:t>4/16/2014</a:t>
            </a:fld>
            <a:endParaRPr lang="ru-RU" smtClean="0"/>
          </a:p>
        </p:txBody>
      </p:sp>
      <p:sp>
        <p:nvSpPr>
          <p:cNvPr id="3481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76375" y="6316663"/>
            <a:ext cx="6732588" cy="352425"/>
          </a:xfrm>
          <a:noFill/>
        </p:spPr>
        <p:txBody>
          <a:bodyPr/>
          <a:lstStyle/>
          <a:p>
            <a:r>
              <a:rPr lang="en-US" smtClean="0"/>
              <a:t>Sazonov: Constructing geometries for patient specific modelling</a:t>
            </a:r>
            <a:endParaRPr lang="ru-RU" smtClean="0"/>
          </a:p>
        </p:txBody>
      </p:sp>
      <p:sp>
        <p:nvSpPr>
          <p:cNvPr id="3482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13DE8C4-15D3-44E3-AEC7-8F5E0DC1E14E}" type="slidenum">
              <a:rPr lang="ru-RU" smtClean="0"/>
              <a:pPr/>
              <a:t>32</a:t>
            </a:fld>
            <a:endParaRPr lang="ru-RU" smtClean="0"/>
          </a:p>
        </p:txBody>
      </p:sp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625" y="557213"/>
            <a:ext cx="1123950" cy="255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63500"/>
            <a:ext cx="9144000" cy="765175"/>
          </a:xfrm>
        </p:spPr>
        <p:txBody>
          <a:bodyPr/>
          <a:lstStyle/>
          <a:p>
            <a:pPr eaLnBrk="1" hangingPunct="1"/>
            <a:r>
              <a:rPr lang="en-US" sz="2800" b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Meshing: methods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457200" y="773113"/>
            <a:ext cx="4762500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80000"/>
              </a:lnSpc>
              <a:spcAft>
                <a:spcPts val="4200"/>
              </a:spcAft>
              <a:buFontTx/>
              <a:buAutoNum type="arabicPeriod"/>
              <a:defRPr/>
            </a:pPr>
            <a:r>
              <a:rPr lang="en-GB" sz="2000" kern="0" dirty="0">
                <a:latin typeface="Calibri" pitchFamily="34" charset="0"/>
                <a:cs typeface="Tahoma" pitchFamily="34" charset="0"/>
              </a:rPr>
              <a:t>NURBS patches</a:t>
            </a:r>
          </a:p>
          <a:p>
            <a:pPr marL="457200" indent="-457200">
              <a:lnSpc>
                <a:spcPct val="80000"/>
              </a:lnSpc>
              <a:spcAft>
                <a:spcPts val="4200"/>
              </a:spcAft>
              <a:buFontTx/>
              <a:buAutoNum type="arabicPeriod"/>
              <a:defRPr/>
            </a:pPr>
            <a:endParaRPr lang="en-GB" sz="2000" kern="0" dirty="0">
              <a:latin typeface="Calibri" pitchFamily="34" charset="0"/>
              <a:cs typeface="Tahoma" pitchFamily="34" charset="0"/>
            </a:endParaRPr>
          </a:p>
          <a:p>
            <a:pPr marL="457200" indent="-457200">
              <a:lnSpc>
                <a:spcPct val="80000"/>
              </a:lnSpc>
              <a:spcAft>
                <a:spcPts val="4200"/>
              </a:spcAft>
              <a:buFontTx/>
              <a:buAutoNum type="arabicPeriod"/>
              <a:defRPr/>
            </a:pPr>
            <a:endParaRPr lang="en-US" sz="2000" kern="0" dirty="0">
              <a:latin typeface="Calibri" pitchFamily="34" charset="0"/>
              <a:cs typeface="Tahoma" pitchFamily="34" charset="0"/>
            </a:endParaRPr>
          </a:p>
          <a:p>
            <a:pPr marL="457200" indent="-457200">
              <a:lnSpc>
                <a:spcPct val="80000"/>
              </a:lnSpc>
              <a:spcAft>
                <a:spcPts val="4200"/>
              </a:spcAft>
              <a:buFontTx/>
              <a:buAutoNum type="arabicPeriod"/>
              <a:defRPr/>
            </a:pPr>
            <a:r>
              <a:rPr lang="en-US" sz="2000" kern="0" dirty="0">
                <a:solidFill>
                  <a:srgbClr val="003366"/>
                </a:solidFill>
                <a:latin typeface="Calibri" pitchFamily="34" charset="0"/>
                <a:cs typeface="Tahoma" pitchFamily="34" charset="0"/>
              </a:rPr>
              <a:t>Surface is defined by a set of 2D contours</a:t>
            </a:r>
          </a:p>
          <a:p>
            <a:pPr marL="457200" indent="-457200">
              <a:lnSpc>
                <a:spcPct val="80000"/>
              </a:lnSpc>
              <a:spcAft>
                <a:spcPts val="4200"/>
              </a:spcAft>
              <a:buFontTx/>
              <a:buAutoNum type="arabicPeriod"/>
              <a:defRPr/>
            </a:pPr>
            <a:endParaRPr lang="en-US" sz="2000" kern="0" dirty="0">
              <a:solidFill>
                <a:srgbClr val="003366"/>
              </a:solidFill>
              <a:latin typeface="Calibri" pitchFamily="34" charset="0"/>
              <a:cs typeface="Tahoma" pitchFamily="34" charset="0"/>
            </a:endParaRPr>
          </a:p>
          <a:p>
            <a:pPr marL="457200" indent="-457200">
              <a:lnSpc>
                <a:spcPct val="80000"/>
              </a:lnSpc>
              <a:spcAft>
                <a:spcPts val="4200"/>
              </a:spcAft>
              <a:buFontTx/>
              <a:buAutoNum type="arabicPeriod"/>
              <a:defRPr/>
            </a:pPr>
            <a:r>
              <a:rPr lang="en-GB" sz="2000" kern="0" dirty="0">
                <a:latin typeface="Calibri" pitchFamily="34" charset="0"/>
                <a:cs typeface="Tahoma" pitchFamily="34" charset="0"/>
              </a:rPr>
              <a:t>Surface is defined by a cloud of points</a:t>
            </a:r>
          </a:p>
          <a:p>
            <a:pPr marL="457200" indent="-457200">
              <a:lnSpc>
                <a:spcPct val="80000"/>
              </a:lnSpc>
              <a:spcAft>
                <a:spcPts val="4200"/>
              </a:spcAft>
              <a:buFontTx/>
              <a:buAutoNum type="arabicPeriod"/>
              <a:defRPr/>
            </a:pPr>
            <a:endParaRPr lang="en-GB" sz="2000" kern="0" dirty="0">
              <a:solidFill>
                <a:srgbClr val="003366"/>
              </a:solidFill>
              <a:latin typeface="Calibri" pitchFamily="34" charset="0"/>
              <a:cs typeface="Tahoma" pitchFamily="34" charset="0"/>
            </a:endParaRPr>
          </a:p>
        </p:txBody>
      </p:sp>
      <p:pic>
        <p:nvPicPr>
          <p:cNvPr id="34824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588" y="2860675"/>
            <a:ext cx="447675" cy="187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22925" y="5021263"/>
            <a:ext cx="1381125" cy="133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7075" y="5021263"/>
            <a:ext cx="1382713" cy="133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E59ADC87-3C75-42DC-9557-444DED987930}" type="datetime1">
              <a:rPr lang="en-US" smtClean="0"/>
              <a:pPr/>
              <a:t>4/16/2014</a:t>
            </a:fld>
            <a:endParaRPr lang="ru-RU" smtClean="0"/>
          </a:p>
        </p:txBody>
      </p:sp>
      <p:sp>
        <p:nvSpPr>
          <p:cNvPr id="3584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76375" y="6316663"/>
            <a:ext cx="6732588" cy="352425"/>
          </a:xfrm>
          <a:noFill/>
        </p:spPr>
        <p:txBody>
          <a:bodyPr/>
          <a:lstStyle/>
          <a:p>
            <a:r>
              <a:rPr lang="en-US" smtClean="0"/>
              <a:t>Sazonov: Constructing geometries for patient specific modelling</a:t>
            </a:r>
            <a:endParaRPr lang="ru-RU" smtClean="0"/>
          </a:p>
        </p:txBody>
      </p:sp>
      <p:sp>
        <p:nvSpPr>
          <p:cNvPr id="3584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0AF2D0C-B99E-4AE7-8FDA-C7BD233B7616}" type="slidenum">
              <a:rPr lang="ru-RU" smtClean="0"/>
              <a:pPr/>
              <a:t>33</a:t>
            </a:fld>
            <a:endParaRPr lang="ru-RU" smtClean="0"/>
          </a:p>
        </p:txBody>
      </p:sp>
      <p:pic>
        <p:nvPicPr>
          <p:cNvPr id="3584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9813" y="1817688"/>
            <a:ext cx="126047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32700" y="1817688"/>
            <a:ext cx="1047750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7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-242888"/>
            <a:ext cx="9144000" cy="765176"/>
          </a:xfrm>
        </p:spPr>
        <p:txBody>
          <a:bodyPr/>
          <a:lstStyle/>
          <a:p>
            <a:pPr eaLnBrk="1" hangingPunct="1"/>
            <a:r>
              <a:rPr lang="en-US" sz="2800" b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Meshing: re-gridding methods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576263" y="593725"/>
            <a:ext cx="4762500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80000"/>
              </a:lnSpc>
              <a:spcAft>
                <a:spcPts val="4200"/>
              </a:spcAft>
              <a:buFont typeface="+mj-lt"/>
              <a:buAutoNum type="arabicPeriod" startAt="4"/>
              <a:defRPr/>
            </a:pPr>
            <a:r>
              <a:rPr lang="en-US" sz="2000" kern="0" dirty="0">
                <a:solidFill>
                  <a:srgbClr val="003366"/>
                </a:solidFill>
                <a:latin typeface="Calibri" pitchFamily="34" charset="0"/>
                <a:cs typeface="Tahoma" pitchFamily="34" charset="0"/>
              </a:rPr>
              <a:t>Re-gridding: new nodes are placed on faces of initial mesh by Advancing front</a:t>
            </a:r>
          </a:p>
          <a:p>
            <a:pPr marL="457200" indent="-457200">
              <a:lnSpc>
                <a:spcPct val="80000"/>
              </a:lnSpc>
              <a:spcAft>
                <a:spcPts val="4200"/>
              </a:spcAft>
              <a:buFont typeface="+mj-lt"/>
              <a:buAutoNum type="arabicPeriod" startAt="4"/>
              <a:defRPr/>
            </a:pPr>
            <a:endParaRPr lang="en-US" sz="2000" kern="0" dirty="0">
              <a:latin typeface="Calibri" pitchFamily="34" charset="0"/>
              <a:cs typeface="Tahoma" pitchFamily="34" charset="0"/>
            </a:endParaRPr>
          </a:p>
          <a:p>
            <a:pPr marL="457200" indent="-457200">
              <a:lnSpc>
                <a:spcPct val="80000"/>
              </a:lnSpc>
              <a:spcAft>
                <a:spcPts val="4200"/>
              </a:spcAft>
              <a:buFont typeface="+mj-lt"/>
              <a:buAutoNum type="arabicPeriod" startAt="4"/>
              <a:defRPr/>
            </a:pPr>
            <a:r>
              <a:rPr lang="en-US" sz="2000" kern="0" dirty="0">
                <a:latin typeface="Calibri" pitchFamily="34" charset="0"/>
                <a:cs typeface="Tahoma" pitchFamily="34" charset="0"/>
              </a:rPr>
              <a:t>Mapping onto a plane, plane triangulation, back mapping</a:t>
            </a:r>
          </a:p>
          <a:p>
            <a:pPr marL="457200" indent="-457200">
              <a:lnSpc>
                <a:spcPct val="80000"/>
              </a:lnSpc>
              <a:spcAft>
                <a:spcPts val="4200"/>
              </a:spcAft>
              <a:buFontTx/>
              <a:buAutoNum type="arabicPeriod" startAt="4"/>
              <a:defRPr/>
            </a:pPr>
            <a:endParaRPr lang="en-GB" sz="2000" kern="0" dirty="0">
              <a:latin typeface="Calibri" pitchFamily="34" charset="0"/>
              <a:cs typeface="Tahoma" pitchFamily="34" charset="0"/>
            </a:endParaRPr>
          </a:p>
          <a:p>
            <a:pPr marL="457200" indent="-457200">
              <a:lnSpc>
                <a:spcPct val="80000"/>
              </a:lnSpc>
              <a:spcAft>
                <a:spcPts val="4200"/>
              </a:spcAft>
              <a:buFontTx/>
              <a:buAutoNum type="arabicPeriod" startAt="4"/>
              <a:defRPr/>
            </a:pPr>
            <a:r>
              <a:rPr lang="en-GB" sz="2000" kern="0" dirty="0">
                <a:latin typeface="Calibri" pitchFamily="34" charset="0"/>
                <a:cs typeface="Tahoma" pitchFamily="34" charset="0"/>
              </a:rPr>
              <a:t>Mesh cosmetic of the initial mesh</a:t>
            </a:r>
          </a:p>
          <a:p>
            <a:pPr marL="457200" indent="-457200">
              <a:lnSpc>
                <a:spcPct val="80000"/>
              </a:lnSpc>
              <a:spcAft>
                <a:spcPts val="4200"/>
              </a:spcAft>
              <a:buFontTx/>
              <a:buAutoNum type="arabicPeriod" startAt="4"/>
              <a:defRPr/>
            </a:pPr>
            <a:endParaRPr lang="en-US" sz="2000" kern="0" dirty="0">
              <a:latin typeface="Calibri" pitchFamily="34" charset="0"/>
              <a:cs typeface="Tahoma" pitchFamily="34" charset="0"/>
            </a:endParaRPr>
          </a:p>
        </p:txBody>
      </p:sp>
      <p:sp>
        <p:nvSpPr>
          <p:cNvPr id="35849" name="TextBox 15"/>
          <p:cNvSpPr txBox="1">
            <a:spLocks noChangeArrowheads="1"/>
          </p:cNvSpPr>
          <p:nvPr/>
        </p:nvSpPr>
        <p:spPr bwMode="auto">
          <a:xfrm>
            <a:off x="287338" y="4770438"/>
            <a:ext cx="5400675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/>
              <a:t>D.Wang, O.Hassan, K.Morgan, and N.P.Weatherill 2006: </a:t>
            </a:r>
            <a:r>
              <a:rPr lang="en-US" sz="1400" b="1"/>
              <a:t>EQSM: An effective high quality surface grid generation method based on remeshing</a:t>
            </a:r>
            <a:r>
              <a:rPr lang="en-US" sz="1400"/>
              <a:t> </a:t>
            </a:r>
          </a:p>
          <a:p>
            <a:r>
              <a:rPr lang="en-US" sz="1600"/>
              <a:t>D.Wang, O.Hassan, K.Morgan, and N.P.Weatherill 2007: </a:t>
            </a:r>
            <a:r>
              <a:rPr lang="en-US" sz="1400" b="1"/>
              <a:t>Enhanced remeshing from STL files with applications to surface grid generation</a:t>
            </a:r>
            <a:r>
              <a:rPr lang="en-US" sz="1400"/>
              <a:t> </a:t>
            </a:r>
            <a:endParaRPr lang="ru-RU" sz="1400"/>
          </a:p>
        </p:txBody>
      </p:sp>
      <p:pic>
        <p:nvPicPr>
          <p:cNvPr id="3585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48375" y="449263"/>
            <a:ext cx="2376488" cy="111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1" name="Picture 12" descr="Carotid01L_fin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58100" y="3833813"/>
            <a:ext cx="982663" cy="242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2" name="Picture 13" descr="Carotid01L_ini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56313" y="3833813"/>
            <a:ext cx="889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Straight Arrow Connector 14"/>
          <p:cNvCxnSpPr/>
          <p:nvPr/>
        </p:nvCxnSpPr>
        <p:spPr>
          <a:xfrm>
            <a:off x="7272338" y="4841875"/>
            <a:ext cx="287337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21209500-7BB9-4F3D-A71D-1BCB3DED036F}" type="datetime1">
              <a:rPr lang="en-US" smtClean="0"/>
              <a:pPr/>
              <a:t>4/16/2014</a:t>
            </a:fld>
            <a:endParaRPr lang="ru-RU" smtClean="0"/>
          </a:p>
        </p:txBody>
      </p:sp>
      <p:sp>
        <p:nvSpPr>
          <p:cNvPr id="3686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76375" y="6316663"/>
            <a:ext cx="6732588" cy="352425"/>
          </a:xfrm>
          <a:noFill/>
        </p:spPr>
        <p:txBody>
          <a:bodyPr/>
          <a:lstStyle/>
          <a:p>
            <a:r>
              <a:rPr lang="en-US" smtClean="0"/>
              <a:t>Sazonov: Constructing geometries for patient specific modelling</a:t>
            </a:r>
            <a:endParaRPr lang="ru-RU" smtClean="0"/>
          </a:p>
        </p:txBody>
      </p:sp>
      <p:sp>
        <p:nvSpPr>
          <p:cNvPr id="3686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D801CBC-1663-40E4-8A5D-0A2FD49A5333}" type="slidenum">
              <a:rPr lang="ru-RU" smtClean="0"/>
              <a:pPr/>
              <a:t>34</a:t>
            </a:fld>
            <a:endParaRPr lang="ru-RU" smtClean="0"/>
          </a:p>
        </p:txBody>
      </p:sp>
      <p:sp>
        <p:nvSpPr>
          <p:cNvPr id="36869" name="Title 1"/>
          <p:cNvSpPr>
            <a:spLocks noGrp="1"/>
          </p:cNvSpPr>
          <p:nvPr>
            <p:ph type="title"/>
          </p:nvPr>
        </p:nvSpPr>
        <p:spPr>
          <a:xfrm>
            <a:off x="0" y="-242888"/>
            <a:ext cx="9144000" cy="1143001"/>
          </a:xfrm>
        </p:spPr>
        <p:txBody>
          <a:bodyPr/>
          <a:lstStyle/>
          <a:p>
            <a:pPr eaLnBrk="1" hangingPunct="1"/>
            <a:r>
              <a:rPr lang="en-GB" sz="2800" b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Initial mesh: Marching Cube (MC)</a:t>
            </a:r>
            <a:endParaRPr lang="en-US" sz="2800" b="1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36870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0575" y="1844675"/>
            <a:ext cx="1106488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1" name="Text Box 10"/>
          <p:cNvSpPr txBox="1">
            <a:spLocks noChangeArrowheads="1"/>
          </p:cNvSpPr>
          <p:nvPr/>
        </p:nvSpPr>
        <p:spPr bwMode="auto">
          <a:xfrm>
            <a:off x="4716463" y="981075"/>
            <a:ext cx="36353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/>
              <a:t>Chernyaev. 1995: Marching cubes 33: Construction of topologically correct isosurfaces. </a:t>
            </a:r>
            <a:r>
              <a:rPr lang="en-US" sz="1200" i="1"/>
              <a:t>Technical report CN</a:t>
            </a:r>
            <a:r>
              <a:rPr lang="en-US" sz="1200"/>
              <a:t> 95–17, CERN,.</a:t>
            </a:r>
          </a:p>
        </p:txBody>
      </p:sp>
      <p:pic>
        <p:nvPicPr>
          <p:cNvPr id="36872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49963" y="1916113"/>
            <a:ext cx="1008062" cy="99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3" name="Text Box 17"/>
          <p:cNvSpPr txBox="1">
            <a:spLocks noChangeArrowheads="1"/>
          </p:cNvSpPr>
          <p:nvPr/>
        </p:nvSpPr>
        <p:spPr bwMode="auto">
          <a:xfrm>
            <a:off x="3708400" y="2133600"/>
            <a:ext cx="16541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Symbol" pitchFamily="18" charset="2"/>
              </a:rPr>
              <a:t>F</a:t>
            </a:r>
            <a:r>
              <a:rPr lang="en-US"/>
              <a:t> = 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baseline="30000"/>
              <a:t>2</a:t>
            </a:r>
            <a:r>
              <a:rPr lang="en-US"/>
              <a:t>-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aseline="30000"/>
              <a:t>2</a:t>
            </a:r>
            <a:r>
              <a:rPr lang="en-US"/>
              <a:t>-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baseline="30000"/>
              <a:t>2</a:t>
            </a:r>
            <a:r>
              <a:rPr lang="en-US">
                <a:latin typeface="Symbol" pitchFamily="18" charset="2"/>
              </a:rPr>
              <a:t>-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en-US" baseline="30000"/>
              <a:t>2</a:t>
            </a:r>
          </a:p>
        </p:txBody>
      </p:sp>
      <p:sp>
        <p:nvSpPr>
          <p:cNvPr id="36874" name="TextBox 13"/>
          <p:cNvSpPr txBox="1">
            <a:spLocks noChangeArrowheads="1"/>
          </p:cNvSpPr>
          <p:nvPr/>
        </p:nvSpPr>
        <p:spPr bwMode="auto">
          <a:xfrm>
            <a:off x="287338" y="981075"/>
            <a:ext cx="35639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/>
              <a:t>Lorensen &amp; Cline 1987: Marching Cubes: A high resolution 3D surface construction algorithm, </a:t>
            </a:r>
            <a:r>
              <a:rPr lang="en-US" sz="1200" i="1"/>
              <a:t>Computer Graphics, </a:t>
            </a:r>
            <a:r>
              <a:rPr lang="en-US" sz="1200" b="1"/>
              <a:t>21</a:t>
            </a:r>
            <a:r>
              <a:rPr lang="en-US" sz="1200"/>
              <a:t>(4)</a:t>
            </a:r>
            <a:r>
              <a:rPr lang="en-US" sz="1200" i="1"/>
              <a:t>.</a:t>
            </a:r>
            <a:endParaRPr lang="en-US" sz="1200"/>
          </a:p>
        </p:txBody>
      </p:sp>
      <p:pic>
        <p:nvPicPr>
          <p:cNvPr id="36875" name="Picture 2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6113" y="3052763"/>
            <a:ext cx="1654175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3713" y="3033713"/>
            <a:ext cx="1700212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7" name="TextBox 30"/>
          <p:cNvSpPr txBox="1">
            <a:spLocks noChangeArrowheads="1"/>
          </p:cNvSpPr>
          <p:nvPr/>
        </p:nvSpPr>
        <p:spPr bwMode="auto">
          <a:xfrm>
            <a:off x="684213" y="620713"/>
            <a:ext cx="27511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Calibri" pitchFamily="34" charset="0"/>
              </a:rPr>
              <a:t>Standard MC: </a:t>
            </a:r>
            <a:r>
              <a:rPr lang="en-GB">
                <a:solidFill>
                  <a:srgbClr val="660066"/>
                </a:solidFill>
                <a:latin typeface="Calibri" pitchFamily="34" charset="0"/>
              </a:rPr>
              <a:t>binary object</a:t>
            </a:r>
            <a:endParaRPr lang="en-US">
              <a:solidFill>
                <a:srgbClr val="660066"/>
              </a:solidFill>
              <a:latin typeface="Calibri" pitchFamily="34" charset="0"/>
            </a:endParaRPr>
          </a:p>
        </p:txBody>
      </p:sp>
      <p:sp>
        <p:nvSpPr>
          <p:cNvPr id="36878" name="TextBox 31"/>
          <p:cNvSpPr txBox="1">
            <a:spLocks noChangeArrowheads="1"/>
          </p:cNvSpPr>
          <p:nvPr/>
        </p:nvSpPr>
        <p:spPr bwMode="auto">
          <a:xfrm>
            <a:off x="4551363" y="620713"/>
            <a:ext cx="40528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Calibri" pitchFamily="34" charset="0"/>
              </a:rPr>
              <a:t>Advanced MC: </a:t>
            </a:r>
            <a:r>
              <a:rPr lang="en-GB">
                <a:solidFill>
                  <a:srgbClr val="660066"/>
                </a:solidFill>
                <a:latin typeface="Calibri" pitchFamily="34" charset="0"/>
              </a:rPr>
              <a:t>Smooth Level Set function</a:t>
            </a:r>
            <a:endParaRPr lang="en-US">
              <a:solidFill>
                <a:srgbClr val="66006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Date Placeholder 3"/>
          <p:cNvSpPr>
            <a:spLocks noGrp="1"/>
          </p:cNvSpPr>
          <p:nvPr>
            <p:ph type="dt" sz="quarter" idx="10"/>
          </p:nvPr>
        </p:nvSpPr>
        <p:spPr>
          <a:xfrm>
            <a:off x="457200" y="6516688"/>
            <a:ext cx="2133600" cy="476250"/>
          </a:xfrm>
          <a:noFill/>
        </p:spPr>
        <p:txBody>
          <a:bodyPr/>
          <a:lstStyle/>
          <a:p>
            <a:fld id="{E4BEA909-E12D-40C0-84C6-0C3CEE2AB4B6}" type="datetime1">
              <a:rPr lang="en-US" smtClean="0"/>
              <a:pPr/>
              <a:t>4/16/2014</a:t>
            </a:fld>
            <a:endParaRPr lang="en-US" smtClean="0"/>
          </a:p>
        </p:txBody>
      </p:sp>
      <p:sp>
        <p:nvSpPr>
          <p:cNvPr id="3789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16688"/>
            <a:ext cx="9144000" cy="476250"/>
          </a:xfrm>
          <a:noFill/>
        </p:spPr>
        <p:txBody>
          <a:bodyPr/>
          <a:lstStyle/>
          <a:p>
            <a:r>
              <a:rPr lang="en-US" smtClean="0"/>
              <a:t>Sazonov: Constructing geometries for patient specific modelling</a:t>
            </a:r>
          </a:p>
        </p:txBody>
      </p:sp>
      <p:sp>
        <p:nvSpPr>
          <p:cNvPr id="3789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16688"/>
            <a:ext cx="2133600" cy="476250"/>
          </a:xfrm>
          <a:noFill/>
        </p:spPr>
        <p:txBody>
          <a:bodyPr/>
          <a:lstStyle/>
          <a:p>
            <a:fld id="{F489D394-8357-4A12-A131-4E7301F25D68}" type="slidenum">
              <a:rPr lang="en-US" smtClean="0"/>
              <a:pPr/>
              <a:t>35</a:t>
            </a:fld>
            <a:endParaRPr lang="en-US" smtClean="0"/>
          </a:p>
        </p:txBody>
      </p:sp>
      <p:sp>
        <p:nvSpPr>
          <p:cNvPr id="37893" name="Title 1"/>
          <p:cNvSpPr>
            <a:spLocks noGrp="1"/>
          </p:cNvSpPr>
          <p:nvPr>
            <p:ph type="title"/>
          </p:nvPr>
        </p:nvSpPr>
        <p:spPr>
          <a:xfrm>
            <a:off x="0" y="-134938"/>
            <a:ext cx="9144000" cy="900113"/>
          </a:xfrm>
        </p:spPr>
        <p:txBody>
          <a:bodyPr/>
          <a:lstStyle/>
          <a:p>
            <a:pPr eaLnBrk="1" hangingPunct="1"/>
            <a:r>
              <a:rPr lang="en-GB" sz="2800" b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Cropping the mesh</a:t>
            </a:r>
            <a:endParaRPr lang="en-US" sz="2800" b="1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37894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39800" y="1054100"/>
            <a:ext cx="1292225" cy="5113338"/>
          </a:xfrm>
          <a:noFill/>
        </p:spPr>
      </p:pic>
      <p:pic>
        <p:nvPicPr>
          <p:cNvPr id="3789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71850" y="981075"/>
            <a:ext cx="1128713" cy="511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6" name="Picture 155" descr="yeo_crop_cr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43550" y="1773238"/>
            <a:ext cx="1484313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F299FABB-5CF3-4295-8813-1851BEC7AEAF}" type="datetime1">
              <a:rPr lang="en-US" smtClean="0"/>
              <a:pPr/>
              <a:t>4/16/2014</a:t>
            </a:fld>
            <a:endParaRPr lang="ru-RU" smtClean="0"/>
          </a:p>
        </p:txBody>
      </p:sp>
      <p:sp>
        <p:nvSpPr>
          <p:cNvPr id="389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76375" y="6316663"/>
            <a:ext cx="6732588" cy="352425"/>
          </a:xfrm>
          <a:noFill/>
        </p:spPr>
        <p:txBody>
          <a:bodyPr/>
          <a:lstStyle/>
          <a:p>
            <a:r>
              <a:rPr lang="en-US" smtClean="0"/>
              <a:t>Sazonov: Constructing geometries for patient specific modelling</a:t>
            </a:r>
            <a:endParaRPr lang="ru-RU" smtClean="0"/>
          </a:p>
        </p:txBody>
      </p:sp>
      <p:sp>
        <p:nvSpPr>
          <p:cNvPr id="3891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ECCBE72-CF5D-43D4-BDE8-55C6DF97FE24}" type="slidenum">
              <a:rPr lang="ru-RU" smtClean="0"/>
              <a:pPr/>
              <a:t>36</a:t>
            </a:fld>
            <a:endParaRPr lang="ru-RU" smtClean="0"/>
          </a:p>
        </p:txBody>
      </p:sp>
      <p:pic>
        <p:nvPicPr>
          <p:cNvPr id="38917" name="Picture 6" descr="cerbl2_cr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40313" y="2089150"/>
            <a:ext cx="3898900" cy="3932238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38918" name="Picture 50" descr="outlet_dir_iter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9138" y="836613"/>
            <a:ext cx="4100512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9" name="Title 1"/>
          <p:cNvSpPr>
            <a:spLocks noGrp="1"/>
          </p:cNvSpPr>
          <p:nvPr>
            <p:ph type="title"/>
          </p:nvPr>
        </p:nvSpPr>
        <p:spPr>
          <a:xfrm>
            <a:off x="503238" y="0"/>
            <a:ext cx="8101012" cy="800100"/>
          </a:xfrm>
        </p:spPr>
        <p:txBody>
          <a:bodyPr/>
          <a:lstStyle/>
          <a:p>
            <a:pPr eaLnBrk="1" hangingPunct="1"/>
            <a:r>
              <a:rPr lang="en-GB" sz="2800" b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Outlet direction correction</a:t>
            </a:r>
            <a:endParaRPr lang="en-US" sz="2800" b="1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38920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816350" y="692150"/>
            <a:ext cx="1550988" cy="330200"/>
          </a:xfrm>
          <a:noFill/>
        </p:spPr>
      </p:pic>
      <p:pic>
        <p:nvPicPr>
          <p:cNvPr id="3892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275" y="1412875"/>
            <a:ext cx="22320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2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1275" y="1089025"/>
            <a:ext cx="1008063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3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-5400000">
            <a:off x="-248443" y="4755356"/>
            <a:ext cx="12430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4" name="Picture 1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6263" y="4040188"/>
            <a:ext cx="2592387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5" name="Line 4"/>
          <p:cNvSpPr>
            <a:spLocks noChangeShapeType="1"/>
          </p:cNvSpPr>
          <p:nvPr/>
        </p:nvSpPr>
        <p:spPr bwMode="auto">
          <a:xfrm>
            <a:off x="358775" y="646113"/>
            <a:ext cx="590550" cy="1052512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26" name="Line 6"/>
          <p:cNvSpPr>
            <a:spLocks noChangeShapeType="1"/>
          </p:cNvSpPr>
          <p:nvPr/>
        </p:nvSpPr>
        <p:spPr bwMode="auto">
          <a:xfrm flipV="1">
            <a:off x="949325" y="619125"/>
            <a:ext cx="0" cy="10795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27" name="Line 7"/>
          <p:cNvSpPr>
            <a:spLocks noChangeShapeType="1"/>
          </p:cNvSpPr>
          <p:nvPr/>
        </p:nvSpPr>
        <p:spPr bwMode="auto">
          <a:xfrm flipV="1">
            <a:off x="949325" y="646113"/>
            <a:ext cx="560388" cy="1052512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28" name="Oval 8"/>
          <p:cNvSpPr>
            <a:spLocks noChangeArrowheads="1"/>
          </p:cNvSpPr>
          <p:nvPr/>
        </p:nvSpPr>
        <p:spPr bwMode="auto">
          <a:xfrm>
            <a:off x="358775" y="619125"/>
            <a:ext cx="1150938" cy="85725"/>
          </a:xfrm>
          <a:prstGeom prst="ellips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u="sng"/>
          </a:p>
        </p:txBody>
      </p:sp>
      <p:sp>
        <p:nvSpPr>
          <p:cNvPr id="38929" name="Oval 9"/>
          <p:cNvSpPr>
            <a:spLocks noChangeArrowheads="1"/>
          </p:cNvSpPr>
          <p:nvPr/>
        </p:nvSpPr>
        <p:spPr bwMode="auto">
          <a:xfrm rot="-2221947">
            <a:off x="736600" y="1220788"/>
            <a:ext cx="592138" cy="857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u="sng"/>
          </a:p>
        </p:txBody>
      </p:sp>
      <p:sp>
        <p:nvSpPr>
          <p:cNvPr id="38930" name="Line 10"/>
          <p:cNvSpPr>
            <a:spLocks noChangeShapeType="1"/>
          </p:cNvSpPr>
          <p:nvPr/>
        </p:nvSpPr>
        <p:spPr bwMode="auto">
          <a:xfrm flipH="1" flipV="1">
            <a:off x="750888" y="887413"/>
            <a:ext cx="265112" cy="355600"/>
          </a:xfrm>
          <a:prstGeom prst="line">
            <a:avLst/>
          </a:prstGeom>
          <a:noFill/>
          <a:ln w="19050">
            <a:solidFill>
              <a:srgbClr val="0070C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931" name="Line 11"/>
          <p:cNvSpPr>
            <a:spLocks noChangeShapeType="1"/>
          </p:cNvSpPr>
          <p:nvPr/>
        </p:nvSpPr>
        <p:spPr bwMode="auto">
          <a:xfrm flipH="1" flipV="1">
            <a:off x="700088" y="1279525"/>
            <a:ext cx="98425" cy="1428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932" name="Line 12"/>
          <p:cNvSpPr>
            <a:spLocks noChangeShapeType="1"/>
          </p:cNvSpPr>
          <p:nvPr/>
        </p:nvSpPr>
        <p:spPr bwMode="auto">
          <a:xfrm flipV="1">
            <a:off x="1279525" y="947738"/>
            <a:ext cx="65088" cy="1428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933" name="Line 13"/>
          <p:cNvSpPr>
            <a:spLocks noChangeShapeType="1"/>
          </p:cNvSpPr>
          <p:nvPr/>
        </p:nvSpPr>
        <p:spPr bwMode="auto">
          <a:xfrm flipH="1" flipV="1">
            <a:off x="963613" y="828675"/>
            <a:ext cx="52387" cy="41433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934" name="Line 14"/>
          <p:cNvSpPr>
            <a:spLocks noChangeShapeType="1"/>
          </p:cNvSpPr>
          <p:nvPr/>
        </p:nvSpPr>
        <p:spPr bwMode="auto">
          <a:xfrm>
            <a:off x="369888" y="2125663"/>
            <a:ext cx="592137" cy="1050925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35" name="Line 15"/>
          <p:cNvSpPr>
            <a:spLocks noChangeShapeType="1"/>
          </p:cNvSpPr>
          <p:nvPr/>
        </p:nvSpPr>
        <p:spPr bwMode="auto">
          <a:xfrm flipV="1">
            <a:off x="962025" y="2097088"/>
            <a:ext cx="0" cy="10795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36" name="Line 16"/>
          <p:cNvSpPr>
            <a:spLocks noChangeShapeType="1"/>
          </p:cNvSpPr>
          <p:nvPr/>
        </p:nvSpPr>
        <p:spPr bwMode="auto">
          <a:xfrm flipV="1">
            <a:off x="962025" y="2125663"/>
            <a:ext cx="558800" cy="1050925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37" name="Oval 17"/>
          <p:cNvSpPr>
            <a:spLocks noChangeArrowheads="1"/>
          </p:cNvSpPr>
          <p:nvPr/>
        </p:nvSpPr>
        <p:spPr bwMode="auto">
          <a:xfrm>
            <a:off x="369888" y="2097088"/>
            <a:ext cx="1150937" cy="85725"/>
          </a:xfrm>
          <a:prstGeom prst="ellips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38" name="Oval 23"/>
          <p:cNvSpPr>
            <a:spLocks noChangeArrowheads="1"/>
          </p:cNvSpPr>
          <p:nvPr/>
        </p:nvSpPr>
        <p:spPr bwMode="auto">
          <a:xfrm>
            <a:off x="600075" y="2522538"/>
            <a:ext cx="690563" cy="857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39" name="Line 24"/>
          <p:cNvSpPr>
            <a:spLocks noChangeShapeType="1"/>
          </p:cNvSpPr>
          <p:nvPr/>
        </p:nvSpPr>
        <p:spPr bwMode="auto">
          <a:xfrm flipH="1" flipV="1">
            <a:off x="525463" y="2403475"/>
            <a:ext cx="84137" cy="1428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940" name="Line 25"/>
          <p:cNvSpPr>
            <a:spLocks noChangeShapeType="1"/>
          </p:cNvSpPr>
          <p:nvPr/>
        </p:nvSpPr>
        <p:spPr bwMode="auto">
          <a:xfrm flipV="1">
            <a:off x="1290638" y="2413000"/>
            <a:ext cx="85725" cy="13811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941" name="Line 26"/>
          <p:cNvSpPr>
            <a:spLocks noChangeShapeType="1"/>
          </p:cNvSpPr>
          <p:nvPr/>
        </p:nvSpPr>
        <p:spPr bwMode="auto">
          <a:xfrm flipV="1">
            <a:off x="962025" y="2163763"/>
            <a:ext cx="1588" cy="3873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942" name="Line 26"/>
          <p:cNvSpPr>
            <a:spLocks noChangeShapeType="1"/>
          </p:cNvSpPr>
          <p:nvPr/>
        </p:nvSpPr>
        <p:spPr bwMode="auto">
          <a:xfrm flipV="1">
            <a:off x="1004888" y="2178050"/>
            <a:ext cx="0" cy="361950"/>
          </a:xfrm>
          <a:prstGeom prst="line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943" name="TextBox 33"/>
          <p:cNvSpPr txBox="1">
            <a:spLocks noChangeArrowheads="1"/>
          </p:cNvSpPr>
          <p:nvPr/>
        </p:nvSpPr>
        <p:spPr bwMode="auto">
          <a:xfrm>
            <a:off x="1355725" y="776288"/>
            <a:ext cx="322263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/>
              <a:t>t</a:t>
            </a:r>
            <a:r>
              <a:rPr lang="en-GB" sz="1400" baseline="-25000"/>
              <a:t>w</a:t>
            </a:r>
            <a:endParaRPr lang="en-US" sz="1400" baseline="-25000"/>
          </a:p>
        </p:txBody>
      </p:sp>
      <p:sp>
        <p:nvSpPr>
          <p:cNvPr id="38944" name="TextBox 34"/>
          <p:cNvSpPr txBox="1">
            <a:spLocks noChangeArrowheads="1"/>
          </p:cNvSpPr>
          <p:nvPr/>
        </p:nvSpPr>
        <p:spPr bwMode="auto">
          <a:xfrm>
            <a:off x="1300163" y="1093788"/>
            <a:ext cx="3698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/>
              <a:t>n</a:t>
            </a:r>
            <a:r>
              <a:rPr lang="en-GB" sz="1400" baseline="-25000"/>
              <a:t>w</a:t>
            </a:r>
            <a:endParaRPr lang="en-US" sz="1400" baseline="-25000"/>
          </a:p>
        </p:txBody>
      </p:sp>
      <p:sp>
        <p:nvSpPr>
          <p:cNvPr id="38945" name="TextBox 35"/>
          <p:cNvSpPr txBox="1">
            <a:spLocks noChangeArrowheads="1"/>
          </p:cNvSpPr>
          <p:nvPr/>
        </p:nvSpPr>
        <p:spPr bwMode="auto">
          <a:xfrm>
            <a:off x="107950" y="2270125"/>
            <a:ext cx="3206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/>
              <a:t>t</a:t>
            </a:r>
            <a:r>
              <a:rPr lang="en-GB" sz="1400" baseline="-25000"/>
              <a:t>w</a:t>
            </a:r>
            <a:endParaRPr lang="en-US" sz="1400" baseline="-25000"/>
          </a:p>
        </p:txBody>
      </p:sp>
      <p:sp>
        <p:nvSpPr>
          <p:cNvPr id="38946" name="TextBox 36"/>
          <p:cNvSpPr txBox="1">
            <a:spLocks noChangeArrowheads="1"/>
          </p:cNvSpPr>
          <p:nvPr/>
        </p:nvSpPr>
        <p:spPr bwMode="auto">
          <a:xfrm>
            <a:off x="1449388" y="2270125"/>
            <a:ext cx="3206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/>
              <a:t>t</a:t>
            </a:r>
            <a:r>
              <a:rPr lang="en-GB" sz="1400" baseline="-25000"/>
              <a:t>w</a:t>
            </a:r>
            <a:endParaRPr lang="en-US" sz="1400" baseline="-25000"/>
          </a:p>
        </p:txBody>
      </p:sp>
      <p:sp>
        <p:nvSpPr>
          <p:cNvPr id="38947" name="TextBox 37"/>
          <p:cNvSpPr txBox="1">
            <a:spLocks noChangeArrowheads="1"/>
          </p:cNvSpPr>
          <p:nvPr/>
        </p:nvSpPr>
        <p:spPr bwMode="auto">
          <a:xfrm>
            <a:off x="498475" y="685800"/>
            <a:ext cx="3143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/>
              <a:t>N</a:t>
            </a:r>
            <a:endParaRPr lang="en-US" sz="1400" baseline="-25000"/>
          </a:p>
        </p:txBody>
      </p:sp>
      <p:sp>
        <p:nvSpPr>
          <p:cNvPr id="38948" name="TextBox 38"/>
          <p:cNvSpPr txBox="1">
            <a:spLocks noChangeArrowheads="1"/>
          </p:cNvSpPr>
          <p:nvPr/>
        </p:nvSpPr>
        <p:spPr bwMode="auto">
          <a:xfrm>
            <a:off x="941388" y="669925"/>
            <a:ext cx="2936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/>
              <a:t>T</a:t>
            </a:r>
            <a:endParaRPr lang="en-US" sz="1400" baseline="-25000"/>
          </a:p>
        </p:txBody>
      </p:sp>
      <p:sp>
        <p:nvSpPr>
          <p:cNvPr id="38949" name="TextBox 39"/>
          <p:cNvSpPr txBox="1">
            <a:spLocks noChangeArrowheads="1"/>
          </p:cNvSpPr>
          <p:nvPr/>
        </p:nvSpPr>
        <p:spPr bwMode="auto">
          <a:xfrm>
            <a:off x="1023938" y="2098675"/>
            <a:ext cx="3143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/>
              <a:t>N</a:t>
            </a:r>
            <a:endParaRPr lang="en-US" sz="1400" baseline="-25000"/>
          </a:p>
        </p:txBody>
      </p:sp>
      <p:sp>
        <p:nvSpPr>
          <p:cNvPr id="38950" name="TextBox 40"/>
          <p:cNvSpPr txBox="1">
            <a:spLocks noChangeArrowheads="1"/>
          </p:cNvSpPr>
          <p:nvPr/>
        </p:nvSpPr>
        <p:spPr bwMode="auto">
          <a:xfrm>
            <a:off x="671513" y="2132013"/>
            <a:ext cx="2936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/>
              <a:t>T</a:t>
            </a:r>
            <a:endParaRPr lang="en-US" sz="1400" baseline="-25000"/>
          </a:p>
        </p:txBody>
      </p:sp>
      <p:cxnSp>
        <p:nvCxnSpPr>
          <p:cNvPr id="41" name="Straight Arrow Connector 40"/>
          <p:cNvCxnSpPr>
            <a:stCxn id="38929" idx="2"/>
          </p:cNvCxnSpPr>
          <p:nvPr/>
        </p:nvCxnSpPr>
        <p:spPr>
          <a:xfrm rot="10800000" flipV="1">
            <a:off x="660400" y="1441450"/>
            <a:ext cx="134938" cy="106363"/>
          </a:xfrm>
          <a:prstGeom prst="straightConnector1">
            <a:avLst/>
          </a:prstGeom>
          <a:ln w="190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52" name="TextBox 45"/>
          <p:cNvSpPr txBox="1">
            <a:spLocks noChangeArrowheads="1"/>
          </p:cNvSpPr>
          <p:nvPr/>
        </p:nvSpPr>
        <p:spPr bwMode="auto">
          <a:xfrm>
            <a:off x="427038" y="1130300"/>
            <a:ext cx="3206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/>
              <a:t>t</a:t>
            </a:r>
            <a:r>
              <a:rPr lang="en-GB" sz="1400" baseline="-25000"/>
              <a:t>w</a:t>
            </a:r>
            <a:endParaRPr lang="en-US" sz="1400" baseline="-25000"/>
          </a:p>
        </p:txBody>
      </p:sp>
      <p:cxnSp>
        <p:nvCxnSpPr>
          <p:cNvPr id="43" name="Straight Arrow Connector 42"/>
          <p:cNvCxnSpPr>
            <a:stCxn id="38932" idx="0"/>
          </p:cNvCxnSpPr>
          <p:nvPr/>
        </p:nvCxnSpPr>
        <p:spPr>
          <a:xfrm rot="16200000" flipH="1">
            <a:off x="1298576" y="1071562"/>
            <a:ext cx="100012" cy="138113"/>
          </a:xfrm>
          <a:prstGeom prst="straightConnector1">
            <a:avLst/>
          </a:prstGeom>
          <a:ln w="190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54" name="TextBox 49"/>
          <p:cNvSpPr txBox="1">
            <a:spLocks noChangeArrowheads="1"/>
          </p:cNvSpPr>
          <p:nvPr/>
        </p:nvSpPr>
        <p:spPr bwMode="auto">
          <a:xfrm>
            <a:off x="454025" y="1428750"/>
            <a:ext cx="3698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/>
              <a:t>n</a:t>
            </a:r>
            <a:r>
              <a:rPr lang="en-GB" sz="1400" baseline="-25000"/>
              <a:t>w</a:t>
            </a:r>
            <a:endParaRPr lang="en-US" sz="1400" baseline="-25000"/>
          </a:p>
        </p:txBody>
      </p:sp>
      <p:pic>
        <p:nvPicPr>
          <p:cNvPr id="38955" name="Picture 1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50938" y="3140075"/>
            <a:ext cx="10191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56" name="TextBox 43"/>
          <p:cNvSpPr txBox="1">
            <a:spLocks noChangeArrowheads="1"/>
          </p:cNvSpPr>
          <p:nvPr/>
        </p:nvSpPr>
        <p:spPr bwMode="auto">
          <a:xfrm>
            <a:off x="720725" y="3681413"/>
            <a:ext cx="2432050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/>
              <a:t>Convergence of the iteration</a:t>
            </a:r>
            <a:endParaRPr lang="en-US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85FCBE74-15F2-40A1-9FA8-2E0F279CBBE0}" type="datetime1">
              <a:rPr lang="en-US" smtClean="0"/>
              <a:pPr/>
              <a:t>4/16/2014</a:t>
            </a:fld>
            <a:endParaRPr lang="ru-RU" smtClean="0"/>
          </a:p>
        </p:txBody>
      </p:sp>
      <p:sp>
        <p:nvSpPr>
          <p:cNvPr id="3993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76375" y="6316663"/>
            <a:ext cx="6732588" cy="352425"/>
          </a:xfrm>
          <a:noFill/>
        </p:spPr>
        <p:txBody>
          <a:bodyPr/>
          <a:lstStyle/>
          <a:p>
            <a:r>
              <a:rPr lang="en-US" smtClean="0"/>
              <a:t>Sazonov: Constructing geometries for patient specific modelling</a:t>
            </a:r>
            <a:endParaRPr lang="ru-RU" smtClean="0"/>
          </a:p>
        </p:txBody>
      </p:sp>
      <p:sp>
        <p:nvSpPr>
          <p:cNvPr id="3994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2A23B90-51E9-4ABA-98E0-F9A40716809E}" type="slidenum">
              <a:rPr lang="ru-RU" smtClean="0"/>
              <a:pPr/>
              <a:t>37</a:t>
            </a:fld>
            <a:endParaRPr lang="ru-RU" smtClean="0"/>
          </a:p>
        </p:txBody>
      </p:sp>
      <p:sp>
        <p:nvSpPr>
          <p:cNvPr id="39941" name="Title 1"/>
          <p:cNvSpPr>
            <a:spLocks noGrp="1"/>
          </p:cNvSpPr>
          <p:nvPr>
            <p:ph type="title"/>
          </p:nvPr>
        </p:nvSpPr>
        <p:spPr>
          <a:xfrm>
            <a:off x="395288" y="-134938"/>
            <a:ext cx="8229600" cy="827088"/>
          </a:xfrm>
        </p:spPr>
        <p:txBody>
          <a:bodyPr/>
          <a:lstStyle/>
          <a:p>
            <a:pPr eaLnBrk="1" hangingPunct="1"/>
            <a:r>
              <a:rPr lang="en-GB" sz="2800" b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Mesh cosmetics</a:t>
            </a:r>
            <a:endParaRPr lang="en-US" sz="2800" b="1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287338" y="763588"/>
            <a:ext cx="5795962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ts val="0"/>
              </a:spcBef>
              <a:spcAft>
                <a:spcPts val="6000"/>
              </a:spcAft>
              <a:buFont typeface="+mj-lt"/>
              <a:buAutoNum type="arabicPeriod"/>
              <a:defRPr/>
            </a:pPr>
            <a:r>
              <a:rPr lang="en-US" b="1" kern="0" dirty="0">
                <a:latin typeface="Calibri" pitchFamily="34" charset="0"/>
                <a:cs typeface="Tahoma" pitchFamily="34" charset="0"/>
              </a:rPr>
              <a:t>Mesh smoothing</a:t>
            </a:r>
            <a:r>
              <a:rPr lang="en-US" kern="0" dirty="0">
                <a:latin typeface="Calibri" pitchFamily="34" charset="0"/>
                <a:cs typeface="Tahoma" pitchFamily="34" charset="0"/>
              </a:rPr>
              <a:t>: </a:t>
            </a:r>
          </a:p>
          <a:p>
            <a:pPr marL="342900" indent="-342900">
              <a:spcBef>
                <a:spcPts val="0"/>
              </a:spcBef>
              <a:spcAft>
                <a:spcPts val="6000"/>
              </a:spcAft>
              <a:buFont typeface="+mj-lt"/>
              <a:buAutoNum type="arabicPeriod"/>
              <a:defRPr/>
            </a:pPr>
            <a:r>
              <a:rPr lang="en-US" b="1" kern="0" dirty="0">
                <a:latin typeface="Calibri" pitchFamily="34" charset="0"/>
                <a:cs typeface="Tahoma" pitchFamily="34" charset="0"/>
              </a:rPr>
              <a:t>Edge swapping</a:t>
            </a:r>
            <a:r>
              <a:rPr lang="en-US" kern="0" dirty="0">
                <a:latin typeface="Calibri" pitchFamily="34" charset="0"/>
                <a:cs typeface="Tahoma" pitchFamily="34" charset="0"/>
              </a:rPr>
              <a:t>:</a:t>
            </a:r>
          </a:p>
          <a:p>
            <a:pPr marL="342900" indent="-342900">
              <a:spcBef>
                <a:spcPts val="0"/>
              </a:spcBef>
              <a:spcAft>
                <a:spcPts val="6000"/>
              </a:spcAft>
              <a:buFont typeface="+mj-lt"/>
              <a:buAutoNum type="arabicPeriod"/>
              <a:defRPr/>
            </a:pPr>
            <a:r>
              <a:rPr lang="en-US" b="1" kern="0" dirty="0">
                <a:latin typeface="Calibri" pitchFamily="34" charset="0"/>
                <a:cs typeface="Tahoma" pitchFamily="34" charset="0"/>
              </a:rPr>
              <a:t>Edge sizing</a:t>
            </a:r>
            <a:r>
              <a:rPr lang="en-US" kern="0" dirty="0">
                <a:latin typeface="Calibri" pitchFamily="34" charset="0"/>
                <a:cs typeface="Tahoma" pitchFamily="34" charset="0"/>
              </a:rPr>
              <a:t>:</a:t>
            </a:r>
          </a:p>
        </p:txBody>
      </p:sp>
      <p:grpSp>
        <p:nvGrpSpPr>
          <p:cNvPr id="39943" name="Group 25"/>
          <p:cNvGrpSpPr>
            <a:grpSpLocks/>
          </p:cNvGrpSpPr>
          <p:nvPr/>
        </p:nvGrpSpPr>
        <p:grpSpPr bwMode="auto">
          <a:xfrm>
            <a:off x="323850" y="4038600"/>
            <a:ext cx="3240088" cy="1009650"/>
            <a:chOff x="323850" y="3824288"/>
            <a:chExt cx="3240088" cy="1009650"/>
          </a:xfrm>
        </p:grpSpPr>
        <p:sp>
          <p:nvSpPr>
            <p:cNvPr id="11" name="Rectangle 10"/>
            <p:cNvSpPr/>
            <p:nvPr/>
          </p:nvSpPr>
          <p:spPr>
            <a:xfrm>
              <a:off x="323850" y="3824288"/>
              <a:ext cx="3240088" cy="1009650"/>
            </a:xfrm>
            <a:prstGeom prst="rect">
              <a:avLst/>
            </a:prstGeom>
            <a:solidFill>
              <a:srgbClr val="FFFF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9957" name="TextBox 13"/>
            <p:cNvSpPr txBox="1">
              <a:spLocks noChangeArrowheads="1"/>
            </p:cNvSpPr>
            <p:nvPr/>
          </p:nvSpPr>
          <p:spPr bwMode="auto">
            <a:xfrm>
              <a:off x="358304" y="4021063"/>
              <a:ext cx="1635125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/>
                <a:t>Element quality =</a:t>
              </a:r>
              <a:r>
                <a:rPr lang="en-GB"/>
                <a:t> </a:t>
              </a:r>
              <a:endParaRPr lang="en-US"/>
            </a:p>
          </p:txBody>
        </p:sp>
        <p:grpSp>
          <p:nvGrpSpPr>
            <p:cNvPr id="39958" name="Group 18"/>
            <p:cNvGrpSpPr>
              <a:grpSpLocks/>
            </p:cNvGrpSpPr>
            <p:nvPr/>
          </p:nvGrpSpPr>
          <p:grpSpPr bwMode="auto">
            <a:xfrm>
              <a:off x="1835150" y="3897313"/>
              <a:ext cx="1627188" cy="847725"/>
              <a:chOff x="1835150" y="3897313"/>
              <a:chExt cx="1627188" cy="847725"/>
            </a:xfrm>
          </p:grpSpPr>
          <p:sp>
            <p:nvSpPr>
              <p:cNvPr id="39960" name="TextBox 14"/>
              <p:cNvSpPr txBox="1">
                <a:spLocks noChangeArrowheads="1"/>
              </p:cNvSpPr>
              <p:nvPr/>
            </p:nvSpPr>
            <p:spPr bwMode="auto">
              <a:xfrm>
                <a:off x="1987550" y="3897313"/>
                <a:ext cx="1179513" cy="307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400"/>
                  <a:t>Aspect ratio </a:t>
                </a:r>
                <a:endParaRPr lang="en-US" sz="1400"/>
              </a:p>
            </p:txBody>
          </p:sp>
          <p:sp>
            <p:nvSpPr>
              <p:cNvPr id="39961" name="TextBox 15"/>
              <p:cNvSpPr txBox="1">
                <a:spLocks noChangeArrowheads="1"/>
              </p:cNvSpPr>
              <p:nvPr/>
            </p:nvSpPr>
            <p:spPr bwMode="auto">
              <a:xfrm>
                <a:off x="1835150" y="4221163"/>
                <a:ext cx="1627188" cy="523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400"/>
                  <a:t>Aspect ratio of the</a:t>
                </a:r>
              </a:p>
              <a:p>
                <a:r>
                  <a:rPr lang="en-GB" sz="1400"/>
                  <a:t>perfect triangle  </a:t>
                </a:r>
                <a:endParaRPr lang="en-US" sz="1400"/>
              </a:p>
            </p:txBody>
          </p:sp>
        </p:grpSp>
        <p:cxnSp>
          <p:nvCxnSpPr>
            <p:cNvPr id="14" name="Straight Connector 13"/>
            <p:cNvCxnSpPr/>
            <p:nvPr/>
          </p:nvCxnSpPr>
          <p:spPr>
            <a:xfrm>
              <a:off x="1908175" y="4221163"/>
              <a:ext cx="140335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944" name="Group 26"/>
          <p:cNvGrpSpPr>
            <a:grpSpLocks/>
          </p:cNvGrpSpPr>
          <p:nvPr/>
        </p:nvGrpSpPr>
        <p:grpSpPr bwMode="auto">
          <a:xfrm>
            <a:off x="323850" y="5156200"/>
            <a:ext cx="3240088" cy="1009650"/>
            <a:chOff x="323528" y="4941168"/>
            <a:chExt cx="3240088" cy="1009650"/>
          </a:xfrm>
        </p:grpSpPr>
        <p:sp>
          <p:nvSpPr>
            <p:cNvPr id="18" name="Rectangle 17"/>
            <p:cNvSpPr/>
            <p:nvPr/>
          </p:nvSpPr>
          <p:spPr>
            <a:xfrm>
              <a:off x="323528" y="4941168"/>
              <a:ext cx="3240088" cy="100965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9951" name="TextBox 14"/>
            <p:cNvSpPr txBox="1">
              <a:spLocks noChangeArrowheads="1"/>
            </p:cNvSpPr>
            <p:nvPr/>
          </p:nvSpPr>
          <p:spPr bwMode="auto">
            <a:xfrm>
              <a:off x="611560" y="5292105"/>
              <a:ext cx="138371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/>
                <a:t>Aspect ratio =  </a:t>
              </a:r>
              <a:endParaRPr lang="en-US" sz="1400"/>
            </a:p>
          </p:txBody>
        </p:sp>
        <p:grpSp>
          <p:nvGrpSpPr>
            <p:cNvPr id="39952" name="Group 17"/>
            <p:cNvGrpSpPr>
              <a:grpSpLocks/>
            </p:cNvGrpSpPr>
            <p:nvPr/>
          </p:nvGrpSpPr>
          <p:grpSpPr bwMode="auto">
            <a:xfrm>
              <a:off x="1979712" y="5112085"/>
              <a:ext cx="1388522" cy="667817"/>
              <a:chOff x="1979712" y="5013176"/>
              <a:chExt cx="1388522" cy="667817"/>
            </a:xfrm>
          </p:grpSpPr>
          <p:sp>
            <p:nvSpPr>
              <p:cNvPr id="39954" name="TextBox 14"/>
              <p:cNvSpPr txBox="1">
                <a:spLocks noChangeArrowheads="1"/>
              </p:cNvSpPr>
              <p:nvPr/>
            </p:nvSpPr>
            <p:spPr bwMode="auto">
              <a:xfrm>
                <a:off x="1979712" y="5013176"/>
                <a:ext cx="1388522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400"/>
                  <a:t>Shortest height</a:t>
                </a:r>
                <a:endParaRPr lang="en-US" sz="1400"/>
              </a:p>
            </p:txBody>
          </p:sp>
          <p:sp>
            <p:nvSpPr>
              <p:cNvPr id="39955" name="TextBox 15"/>
              <p:cNvSpPr txBox="1">
                <a:spLocks noChangeArrowheads="1"/>
              </p:cNvSpPr>
              <p:nvPr/>
            </p:nvSpPr>
            <p:spPr bwMode="auto">
              <a:xfrm>
                <a:off x="1979712" y="5373216"/>
                <a:ext cx="1199367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400"/>
                  <a:t>Longest side</a:t>
                </a:r>
                <a:endParaRPr lang="en-US" sz="1400"/>
              </a:p>
            </p:txBody>
          </p:sp>
        </p:grpSp>
        <p:cxnSp>
          <p:nvCxnSpPr>
            <p:cNvPr id="21" name="Straight Connector 20"/>
            <p:cNvCxnSpPr/>
            <p:nvPr/>
          </p:nvCxnSpPr>
          <p:spPr>
            <a:xfrm>
              <a:off x="1979291" y="5445993"/>
              <a:ext cx="140335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994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0338" y="836613"/>
            <a:ext cx="2227262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00338" y="1844675"/>
            <a:ext cx="166687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16125" y="2781300"/>
            <a:ext cx="156845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375" y="2781300"/>
            <a:ext cx="1785938" cy="89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9" name="Picture 9" descr="sizing3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48375" y="549275"/>
            <a:ext cx="2797175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A2B9757B-859E-4274-8AAC-5843707CD50D}" type="datetime1">
              <a:rPr lang="en-US" smtClean="0"/>
              <a:pPr/>
              <a:t>4/16/2014</a:t>
            </a:fld>
            <a:endParaRPr lang="ru-RU" smtClean="0"/>
          </a:p>
        </p:txBody>
      </p:sp>
      <p:sp>
        <p:nvSpPr>
          <p:cNvPr id="4096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76375" y="6316663"/>
            <a:ext cx="6732588" cy="352425"/>
          </a:xfrm>
          <a:noFill/>
        </p:spPr>
        <p:txBody>
          <a:bodyPr/>
          <a:lstStyle/>
          <a:p>
            <a:r>
              <a:rPr lang="en-US" smtClean="0"/>
              <a:t>Sazonov: Constructing geometries for patient specific modelling</a:t>
            </a:r>
            <a:endParaRPr lang="ru-RU" smtClean="0"/>
          </a:p>
        </p:txBody>
      </p:sp>
      <p:sp>
        <p:nvSpPr>
          <p:cNvPr id="4096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0AA0100-37C1-4990-8ACA-A828CD0701E9}" type="slidenum">
              <a:rPr lang="ru-RU" smtClean="0"/>
              <a:pPr/>
              <a:t>38</a:t>
            </a:fld>
            <a:endParaRPr lang="ru-RU" smtClean="0"/>
          </a:p>
        </p:txBody>
      </p:sp>
      <p:pic>
        <p:nvPicPr>
          <p:cNvPr id="40965" name="Picture 33" descr="TAA01_hist_qual.e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62713" y="1052513"/>
            <a:ext cx="2681287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34" descr="TAA01_hist_edge.em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788" y="3752850"/>
            <a:ext cx="2681287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7" name="Picture 35" descr="TAA01_qual_cr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9925" y="800100"/>
            <a:ext cx="2039938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8" name="Picture 36" descr="TAA1-whole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50" y="800100"/>
            <a:ext cx="2297113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9" name="Picture 3" descr="neck.jpg"/>
          <p:cNvPicPr>
            <a:picLocks noChangeAspect="1"/>
          </p:cNvPicPr>
          <p:nvPr/>
        </p:nvPicPr>
        <p:blipFill>
          <a:blip r:embed="rId6" cstate="print"/>
          <a:srcRect l="23265" t="22742" r="30981" b="23506"/>
          <a:stretch>
            <a:fillRect/>
          </a:stretch>
        </p:blipFill>
        <p:spPr bwMode="auto">
          <a:xfrm>
            <a:off x="4895850" y="3716338"/>
            <a:ext cx="1301750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0" name="Picture 11" descr="neck_no.jpg"/>
          <p:cNvPicPr>
            <a:picLocks noChangeAspect="1"/>
          </p:cNvPicPr>
          <p:nvPr/>
        </p:nvPicPr>
        <p:blipFill>
          <a:blip r:embed="rId7" cstate="print"/>
          <a:srcRect l="24420" t="22742" r="31377" b="26607"/>
          <a:stretch>
            <a:fillRect/>
          </a:stretch>
        </p:blipFill>
        <p:spPr bwMode="auto">
          <a:xfrm>
            <a:off x="4967288" y="5084763"/>
            <a:ext cx="1257300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71" name="TextBox 12"/>
          <p:cNvSpPr txBox="1">
            <a:spLocks noChangeArrowheads="1"/>
          </p:cNvSpPr>
          <p:nvPr/>
        </p:nvSpPr>
        <p:spPr bwMode="auto">
          <a:xfrm>
            <a:off x="4967288" y="3321050"/>
            <a:ext cx="11715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/>
              <a:t>Original kink</a:t>
            </a:r>
          </a:p>
        </p:txBody>
      </p:sp>
      <p:sp>
        <p:nvSpPr>
          <p:cNvPr id="40972" name="TextBox 13"/>
          <p:cNvSpPr txBox="1">
            <a:spLocks noChangeArrowheads="1"/>
          </p:cNvSpPr>
          <p:nvPr/>
        </p:nvSpPr>
        <p:spPr bwMode="auto">
          <a:xfrm>
            <a:off x="4751388" y="4797425"/>
            <a:ext cx="13700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/>
              <a:t>Smoothed kink</a:t>
            </a:r>
          </a:p>
        </p:txBody>
      </p:sp>
      <p:sp>
        <p:nvSpPr>
          <p:cNvPr id="40973" name="TextBox 41"/>
          <p:cNvSpPr txBox="1">
            <a:spLocks noChangeArrowheads="1"/>
          </p:cNvSpPr>
          <p:nvPr/>
        </p:nvSpPr>
        <p:spPr bwMode="auto">
          <a:xfrm>
            <a:off x="215900" y="5589588"/>
            <a:ext cx="18161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/>
              <a:t>Cropped initial mesh</a:t>
            </a:r>
          </a:p>
        </p:txBody>
      </p:sp>
      <p:sp>
        <p:nvSpPr>
          <p:cNvPr id="40974" name="TextBox 42"/>
          <p:cNvSpPr txBox="1">
            <a:spLocks noChangeArrowheads="1"/>
          </p:cNvSpPr>
          <p:nvPr/>
        </p:nvSpPr>
        <p:spPr bwMode="auto">
          <a:xfrm>
            <a:off x="3384550" y="5516563"/>
            <a:ext cx="10588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/>
              <a:t>Final mesh</a:t>
            </a:r>
          </a:p>
        </p:txBody>
      </p:sp>
      <p:sp>
        <p:nvSpPr>
          <p:cNvPr id="40975" name="TextBox 43"/>
          <p:cNvSpPr txBox="1">
            <a:spLocks noChangeArrowheads="1"/>
          </p:cNvSpPr>
          <p:nvPr/>
        </p:nvSpPr>
        <p:spPr bwMode="auto">
          <a:xfrm>
            <a:off x="6767513" y="549275"/>
            <a:ext cx="20748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/>
              <a:t>Mesh quality histogram</a:t>
            </a:r>
          </a:p>
        </p:txBody>
      </p:sp>
      <p:sp>
        <p:nvSpPr>
          <p:cNvPr id="40976" name="TextBox 44"/>
          <p:cNvSpPr txBox="1">
            <a:spLocks noChangeArrowheads="1"/>
          </p:cNvSpPr>
          <p:nvPr/>
        </p:nvSpPr>
        <p:spPr bwMode="auto">
          <a:xfrm>
            <a:off x="6659563" y="3284538"/>
            <a:ext cx="19764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/>
              <a:t>Edge length histogram</a:t>
            </a:r>
          </a:p>
        </p:txBody>
      </p:sp>
      <p:sp>
        <p:nvSpPr>
          <p:cNvPr id="40977" name="Rectangle 45"/>
          <p:cNvSpPr>
            <a:spLocks noChangeArrowheads="1"/>
          </p:cNvSpPr>
          <p:nvPr/>
        </p:nvSpPr>
        <p:spPr bwMode="auto">
          <a:xfrm>
            <a:off x="142875" y="5876925"/>
            <a:ext cx="42132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/>
              <a:t>Bevan et al. (2010) Patient-specific blood flow simulation through an aneurysmal thoracic aorta 3 with a folded proximal neck. </a:t>
            </a:r>
            <a:r>
              <a:rPr lang="en-US" sz="1200" i="1"/>
              <a:t>Int.J.Num.Meth. Biomeg. Engng.</a:t>
            </a:r>
          </a:p>
        </p:txBody>
      </p:sp>
      <p:sp>
        <p:nvSpPr>
          <p:cNvPr id="40978" name="Title 1"/>
          <p:cNvSpPr>
            <a:spLocks noGrp="1"/>
          </p:cNvSpPr>
          <p:nvPr>
            <p:ph type="title"/>
          </p:nvPr>
        </p:nvSpPr>
        <p:spPr>
          <a:xfrm>
            <a:off x="431800" y="-207963"/>
            <a:ext cx="8229600" cy="1143001"/>
          </a:xfrm>
        </p:spPr>
        <p:txBody>
          <a:bodyPr/>
          <a:lstStyle/>
          <a:p>
            <a:pPr eaLnBrk="1" hangingPunct="1"/>
            <a:r>
              <a:rPr lang="en-GB" sz="3200" b="1" smtClean="0">
                <a:solidFill>
                  <a:srgbClr val="002060"/>
                </a:solidFill>
              </a:rPr>
              <a:t>Surface mesh for thoracic aorta</a:t>
            </a:r>
            <a:endParaRPr lang="en-US" sz="3200" b="1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15E39651-D368-4900-9732-C86E35A0073D}" type="datetime1">
              <a:rPr lang="en-US" smtClean="0"/>
              <a:pPr/>
              <a:t>4/16/2014</a:t>
            </a:fld>
            <a:endParaRPr lang="ru-RU" smtClean="0"/>
          </a:p>
        </p:txBody>
      </p:sp>
      <p:sp>
        <p:nvSpPr>
          <p:cNvPr id="4198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76375" y="6316663"/>
            <a:ext cx="6732588" cy="352425"/>
          </a:xfrm>
          <a:noFill/>
        </p:spPr>
        <p:txBody>
          <a:bodyPr/>
          <a:lstStyle/>
          <a:p>
            <a:r>
              <a:rPr lang="en-US" smtClean="0"/>
              <a:t>Sazonov: Constructing geometries for patient specific modelling</a:t>
            </a:r>
            <a:endParaRPr lang="ru-RU" smtClean="0"/>
          </a:p>
        </p:txBody>
      </p:sp>
      <p:sp>
        <p:nvSpPr>
          <p:cNvPr id="4198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878B54C-E16C-4F8C-9A0F-92536C58B1B8}" type="slidenum">
              <a:rPr lang="ru-RU" smtClean="0"/>
              <a:pPr/>
              <a:t>39</a:t>
            </a:fld>
            <a:endParaRPr lang="ru-RU" smtClean="0"/>
          </a:p>
        </p:txBody>
      </p:sp>
      <p:sp>
        <p:nvSpPr>
          <p:cNvPr id="41989" name="Title 1"/>
          <p:cNvSpPr>
            <a:spLocks noGrp="1"/>
          </p:cNvSpPr>
          <p:nvPr>
            <p:ph type="title"/>
          </p:nvPr>
        </p:nvSpPr>
        <p:spPr>
          <a:xfrm>
            <a:off x="431800" y="-134938"/>
            <a:ext cx="8229600" cy="1143001"/>
          </a:xfrm>
        </p:spPr>
        <p:txBody>
          <a:bodyPr/>
          <a:lstStyle/>
          <a:p>
            <a:pPr eaLnBrk="1" hangingPunct="1"/>
            <a:r>
              <a:rPr lang="en-GB" sz="3200" b="1" smtClean="0">
                <a:solidFill>
                  <a:srgbClr val="002060"/>
                </a:solidFill>
              </a:rPr>
              <a:t>Surface mesh the nasal cavity</a:t>
            </a:r>
            <a:endParaRPr lang="en-US" sz="3200" b="1" smtClean="0">
              <a:solidFill>
                <a:srgbClr val="002060"/>
              </a:solidFill>
            </a:endParaRPr>
          </a:p>
        </p:txBody>
      </p:sp>
      <p:pic>
        <p:nvPicPr>
          <p:cNvPr id="41990" name="Picture 16" descr="nasal_cut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14775" y="2457450"/>
            <a:ext cx="5340350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1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3" y="3067050"/>
            <a:ext cx="2549525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2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875" y="2686050"/>
            <a:ext cx="2632075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3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67288" y="1304925"/>
            <a:ext cx="1360487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4" name="Picture 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26213" y="1300163"/>
            <a:ext cx="8080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5" name="Picture 1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93063" y="1303338"/>
            <a:ext cx="827087" cy="9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6" name="Picture 1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29538" y="2590800"/>
            <a:ext cx="1414462" cy="157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7" name="Picture 1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743825" y="4535488"/>
            <a:ext cx="1400175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8" name="Text Box 11"/>
          <p:cNvSpPr txBox="1">
            <a:spLocks noChangeArrowheads="1"/>
          </p:cNvSpPr>
          <p:nvPr/>
        </p:nvSpPr>
        <p:spPr bwMode="auto">
          <a:xfrm>
            <a:off x="4879975" y="858838"/>
            <a:ext cx="18526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Narrow tunnel</a:t>
            </a:r>
          </a:p>
        </p:txBody>
      </p:sp>
      <p:sp>
        <p:nvSpPr>
          <p:cNvPr id="17" name="Right Arrow 16"/>
          <p:cNvSpPr/>
          <p:nvPr/>
        </p:nvSpPr>
        <p:spPr>
          <a:xfrm>
            <a:off x="1804988" y="2087563"/>
            <a:ext cx="468312" cy="1539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2000" name="Text Box 11"/>
          <p:cNvSpPr txBox="1">
            <a:spLocks noChangeArrowheads="1"/>
          </p:cNvSpPr>
          <p:nvPr/>
        </p:nvSpPr>
        <p:spPr bwMode="auto">
          <a:xfrm>
            <a:off x="6911975" y="836613"/>
            <a:ext cx="18526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Removing the tunnel</a:t>
            </a:r>
          </a:p>
        </p:txBody>
      </p:sp>
      <p:sp>
        <p:nvSpPr>
          <p:cNvPr id="19" name="Right Arrow 18"/>
          <p:cNvSpPr/>
          <p:nvPr/>
        </p:nvSpPr>
        <p:spPr>
          <a:xfrm>
            <a:off x="7488238" y="1700213"/>
            <a:ext cx="287337" cy="1079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2002" name="Text Box 11"/>
          <p:cNvSpPr txBox="1">
            <a:spLocks noChangeArrowheads="1"/>
          </p:cNvSpPr>
          <p:nvPr/>
        </p:nvSpPr>
        <p:spPr bwMode="auto">
          <a:xfrm>
            <a:off x="358775" y="873125"/>
            <a:ext cx="4068763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Binary  </a:t>
            </a:r>
            <a:r>
              <a:rPr lang="en-US" sz="1400">
                <a:sym typeface="Symbol" pitchFamily="18" charset="2"/>
              </a:rPr>
              <a:t>  Gray with the double resolution.</a:t>
            </a:r>
          </a:p>
          <a:p>
            <a:r>
              <a:rPr lang="en-GB" sz="1400">
                <a:sym typeface="Symbol" pitchFamily="18" charset="2"/>
              </a:rPr>
              <a:t>Then the advanced MC</a:t>
            </a:r>
            <a:endParaRPr lang="en-US" sz="1400"/>
          </a:p>
        </p:txBody>
      </p:sp>
      <p:grpSp>
        <p:nvGrpSpPr>
          <p:cNvPr id="42003" name="Group 385"/>
          <p:cNvGrpSpPr>
            <a:grpSpLocks/>
          </p:cNvGrpSpPr>
          <p:nvPr/>
        </p:nvGrpSpPr>
        <p:grpSpPr bwMode="auto">
          <a:xfrm>
            <a:off x="438150" y="1628775"/>
            <a:ext cx="1077913" cy="1044575"/>
            <a:chOff x="438150" y="1628775"/>
            <a:chExt cx="1077913" cy="1044575"/>
          </a:xfrm>
        </p:grpSpPr>
        <p:sp>
          <p:nvSpPr>
            <p:cNvPr id="42336" name="AutoShape 7"/>
            <p:cNvSpPr>
              <a:spLocks noChangeAspect="1" noChangeArrowheads="1" noTextEdit="1"/>
            </p:cNvSpPr>
            <p:nvPr/>
          </p:nvSpPr>
          <p:spPr bwMode="auto">
            <a:xfrm>
              <a:off x="438150" y="1628775"/>
              <a:ext cx="1077913" cy="1044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337" name="Freeform 10"/>
            <p:cNvSpPr>
              <a:spLocks noEditPoints="1"/>
            </p:cNvSpPr>
            <p:nvPr/>
          </p:nvSpPr>
          <p:spPr bwMode="auto">
            <a:xfrm>
              <a:off x="731838" y="1682750"/>
              <a:ext cx="722313" cy="723900"/>
            </a:xfrm>
            <a:custGeom>
              <a:avLst/>
              <a:gdLst>
                <a:gd name="T0" fmla="*/ 2147483647 w 455"/>
                <a:gd name="T1" fmla="*/ 2147483647 h 456"/>
                <a:gd name="T2" fmla="*/ 2147483647 w 455"/>
                <a:gd name="T3" fmla="*/ 2147483647 h 456"/>
                <a:gd name="T4" fmla="*/ 2147483647 w 455"/>
                <a:gd name="T5" fmla="*/ 2147483647 h 456"/>
                <a:gd name="T6" fmla="*/ 2147483647 w 455"/>
                <a:gd name="T7" fmla="*/ 2147483647 h 456"/>
                <a:gd name="T8" fmla="*/ 2147483647 w 455"/>
                <a:gd name="T9" fmla="*/ 2147483647 h 456"/>
                <a:gd name="T10" fmla="*/ 2147483647 w 455"/>
                <a:gd name="T11" fmla="*/ 2147483647 h 456"/>
                <a:gd name="T12" fmla="*/ 2147483647 w 455"/>
                <a:gd name="T13" fmla="*/ 2147483647 h 456"/>
                <a:gd name="T14" fmla="*/ 2147483647 w 455"/>
                <a:gd name="T15" fmla="*/ 2147483647 h 456"/>
                <a:gd name="T16" fmla="*/ 2147483647 w 455"/>
                <a:gd name="T17" fmla="*/ 2147483647 h 456"/>
                <a:gd name="T18" fmla="*/ 2147483647 w 455"/>
                <a:gd name="T19" fmla="*/ 2147483647 h 456"/>
                <a:gd name="T20" fmla="*/ 2147483647 w 455"/>
                <a:gd name="T21" fmla="*/ 2147483647 h 456"/>
                <a:gd name="T22" fmla="*/ 2147483647 w 455"/>
                <a:gd name="T23" fmla="*/ 2147483647 h 456"/>
                <a:gd name="T24" fmla="*/ 2147483647 w 455"/>
                <a:gd name="T25" fmla="*/ 2147483647 h 456"/>
                <a:gd name="T26" fmla="*/ 2147483647 w 455"/>
                <a:gd name="T27" fmla="*/ 0 h 456"/>
                <a:gd name="T28" fmla="*/ 0 w 455"/>
                <a:gd name="T29" fmla="*/ 0 h 456"/>
                <a:gd name="T30" fmla="*/ 0 w 455"/>
                <a:gd name="T31" fmla="*/ 2147483647 h 456"/>
                <a:gd name="T32" fmla="*/ 2147483647 w 455"/>
                <a:gd name="T33" fmla="*/ 2147483647 h 456"/>
                <a:gd name="T34" fmla="*/ 2147483647 w 455"/>
                <a:gd name="T35" fmla="*/ 0 h 456"/>
                <a:gd name="T36" fmla="*/ 2147483647 w 455"/>
                <a:gd name="T37" fmla="*/ 0 h 456"/>
                <a:gd name="T38" fmla="*/ 2147483647 w 455"/>
                <a:gd name="T39" fmla="*/ 0 h 45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55"/>
                <a:gd name="T61" fmla="*/ 0 h 456"/>
                <a:gd name="T62" fmla="*/ 455 w 455"/>
                <a:gd name="T63" fmla="*/ 456 h 45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55" h="456">
                  <a:moveTo>
                    <a:pt x="453" y="3"/>
                  </a:moveTo>
                  <a:lnTo>
                    <a:pt x="453" y="1"/>
                  </a:lnTo>
                  <a:lnTo>
                    <a:pt x="452" y="1"/>
                  </a:lnTo>
                  <a:lnTo>
                    <a:pt x="452" y="454"/>
                  </a:lnTo>
                  <a:lnTo>
                    <a:pt x="453" y="454"/>
                  </a:lnTo>
                  <a:lnTo>
                    <a:pt x="453" y="453"/>
                  </a:lnTo>
                  <a:lnTo>
                    <a:pt x="1" y="453"/>
                  </a:lnTo>
                  <a:lnTo>
                    <a:pt x="1" y="454"/>
                  </a:lnTo>
                  <a:lnTo>
                    <a:pt x="3" y="454"/>
                  </a:lnTo>
                  <a:lnTo>
                    <a:pt x="3" y="1"/>
                  </a:lnTo>
                  <a:lnTo>
                    <a:pt x="1" y="1"/>
                  </a:lnTo>
                  <a:lnTo>
                    <a:pt x="1" y="3"/>
                  </a:lnTo>
                  <a:lnTo>
                    <a:pt x="453" y="3"/>
                  </a:lnTo>
                  <a:close/>
                  <a:moveTo>
                    <a:pt x="1" y="0"/>
                  </a:moveTo>
                  <a:lnTo>
                    <a:pt x="0" y="0"/>
                  </a:lnTo>
                  <a:lnTo>
                    <a:pt x="0" y="456"/>
                  </a:lnTo>
                  <a:lnTo>
                    <a:pt x="455" y="456"/>
                  </a:lnTo>
                  <a:lnTo>
                    <a:pt x="455" y="0"/>
                  </a:lnTo>
                  <a:lnTo>
                    <a:pt x="453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338" name="Freeform 11"/>
            <p:cNvSpPr>
              <a:spLocks/>
            </p:cNvSpPr>
            <p:nvPr/>
          </p:nvSpPr>
          <p:spPr bwMode="auto">
            <a:xfrm>
              <a:off x="500063" y="1681163"/>
              <a:ext cx="236538" cy="212725"/>
            </a:xfrm>
            <a:custGeom>
              <a:avLst/>
              <a:gdLst>
                <a:gd name="T0" fmla="*/ 0 w 149"/>
                <a:gd name="T1" fmla="*/ 2147483647 h 134"/>
                <a:gd name="T2" fmla="*/ 2147483647 w 149"/>
                <a:gd name="T3" fmla="*/ 2147483647 h 134"/>
                <a:gd name="T4" fmla="*/ 2147483647 w 149"/>
                <a:gd name="T5" fmla="*/ 2147483647 h 134"/>
                <a:gd name="T6" fmla="*/ 2147483647 w 149"/>
                <a:gd name="T7" fmla="*/ 0 h 134"/>
                <a:gd name="T8" fmla="*/ 0 w 149"/>
                <a:gd name="T9" fmla="*/ 2147483647 h 1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9"/>
                <a:gd name="T16" fmla="*/ 0 h 134"/>
                <a:gd name="T17" fmla="*/ 149 w 149"/>
                <a:gd name="T18" fmla="*/ 134 h 1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9" h="134">
                  <a:moveTo>
                    <a:pt x="0" y="132"/>
                  </a:moveTo>
                  <a:lnTo>
                    <a:pt x="2" y="134"/>
                  </a:lnTo>
                  <a:lnTo>
                    <a:pt x="149" y="2"/>
                  </a:lnTo>
                  <a:lnTo>
                    <a:pt x="146" y="0"/>
                  </a:lnTo>
                  <a:lnTo>
                    <a:pt x="0" y="13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339" name="Freeform 12"/>
            <p:cNvSpPr>
              <a:spLocks/>
            </p:cNvSpPr>
            <p:nvPr/>
          </p:nvSpPr>
          <p:spPr bwMode="auto">
            <a:xfrm>
              <a:off x="1219200" y="1681163"/>
              <a:ext cx="236538" cy="212725"/>
            </a:xfrm>
            <a:custGeom>
              <a:avLst/>
              <a:gdLst>
                <a:gd name="T0" fmla="*/ 0 w 149"/>
                <a:gd name="T1" fmla="*/ 2147483647 h 134"/>
                <a:gd name="T2" fmla="*/ 2147483647 w 149"/>
                <a:gd name="T3" fmla="*/ 2147483647 h 134"/>
                <a:gd name="T4" fmla="*/ 2147483647 w 149"/>
                <a:gd name="T5" fmla="*/ 2147483647 h 134"/>
                <a:gd name="T6" fmla="*/ 2147483647 w 149"/>
                <a:gd name="T7" fmla="*/ 0 h 134"/>
                <a:gd name="T8" fmla="*/ 0 w 149"/>
                <a:gd name="T9" fmla="*/ 2147483647 h 1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9"/>
                <a:gd name="T16" fmla="*/ 0 h 134"/>
                <a:gd name="T17" fmla="*/ 149 w 149"/>
                <a:gd name="T18" fmla="*/ 134 h 1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9" h="134">
                  <a:moveTo>
                    <a:pt x="0" y="132"/>
                  </a:moveTo>
                  <a:lnTo>
                    <a:pt x="2" y="134"/>
                  </a:lnTo>
                  <a:lnTo>
                    <a:pt x="149" y="2"/>
                  </a:lnTo>
                  <a:lnTo>
                    <a:pt x="147" y="0"/>
                  </a:lnTo>
                  <a:lnTo>
                    <a:pt x="0" y="13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340" name="Freeform 13"/>
            <p:cNvSpPr>
              <a:spLocks/>
            </p:cNvSpPr>
            <p:nvPr/>
          </p:nvSpPr>
          <p:spPr bwMode="auto">
            <a:xfrm>
              <a:off x="1219200" y="2398713"/>
              <a:ext cx="236538" cy="212725"/>
            </a:xfrm>
            <a:custGeom>
              <a:avLst/>
              <a:gdLst>
                <a:gd name="T0" fmla="*/ 0 w 149"/>
                <a:gd name="T1" fmla="*/ 2147483647 h 134"/>
                <a:gd name="T2" fmla="*/ 2147483647 w 149"/>
                <a:gd name="T3" fmla="*/ 2147483647 h 134"/>
                <a:gd name="T4" fmla="*/ 2147483647 w 149"/>
                <a:gd name="T5" fmla="*/ 2147483647 h 134"/>
                <a:gd name="T6" fmla="*/ 2147483647 w 149"/>
                <a:gd name="T7" fmla="*/ 0 h 134"/>
                <a:gd name="T8" fmla="*/ 0 w 149"/>
                <a:gd name="T9" fmla="*/ 2147483647 h 1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9"/>
                <a:gd name="T16" fmla="*/ 0 h 134"/>
                <a:gd name="T17" fmla="*/ 149 w 149"/>
                <a:gd name="T18" fmla="*/ 134 h 1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9" h="134">
                  <a:moveTo>
                    <a:pt x="0" y="132"/>
                  </a:moveTo>
                  <a:lnTo>
                    <a:pt x="2" y="134"/>
                  </a:lnTo>
                  <a:lnTo>
                    <a:pt x="149" y="2"/>
                  </a:lnTo>
                  <a:lnTo>
                    <a:pt x="147" y="0"/>
                  </a:lnTo>
                  <a:lnTo>
                    <a:pt x="0" y="13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341" name="Freeform 14"/>
            <p:cNvSpPr>
              <a:spLocks/>
            </p:cNvSpPr>
            <p:nvPr/>
          </p:nvSpPr>
          <p:spPr bwMode="auto">
            <a:xfrm>
              <a:off x="500063" y="2403475"/>
              <a:ext cx="236538" cy="212725"/>
            </a:xfrm>
            <a:custGeom>
              <a:avLst/>
              <a:gdLst>
                <a:gd name="T0" fmla="*/ 0 w 149"/>
                <a:gd name="T1" fmla="*/ 2147483647 h 134"/>
                <a:gd name="T2" fmla="*/ 2147483647 w 149"/>
                <a:gd name="T3" fmla="*/ 2147483647 h 134"/>
                <a:gd name="T4" fmla="*/ 2147483647 w 149"/>
                <a:gd name="T5" fmla="*/ 2147483647 h 134"/>
                <a:gd name="T6" fmla="*/ 2147483647 w 149"/>
                <a:gd name="T7" fmla="*/ 0 h 134"/>
                <a:gd name="T8" fmla="*/ 0 w 149"/>
                <a:gd name="T9" fmla="*/ 2147483647 h 1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9"/>
                <a:gd name="T16" fmla="*/ 0 h 134"/>
                <a:gd name="T17" fmla="*/ 149 w 149"/>
                <a:gd name="T18" fmla="*/ 134 h 1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9" h="134">
                  <a:moveTo>
                    <a:pt x="0" y="132"/>
                  </a:moveTo>
                  <a:lnTo>
                    <a:pt x="2" y="134"/>
                  </a:lnTo>
                  <a:lnTo>
                    <a:pt x="149" y="2"/>
                  </a:lnTo>
                  <a:lnTo>
                    <a:pt x="146" y="0"/>
                  </a:lnTo>
                  <a:lnTo>
                    <a:pt x="0" y="13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342" name="Freeform 15"/>
            <p:cNvSpPr>
              <a:spLocks/>
            </p:cNvSpPr>
            <p:nvPr/>
          </p:nvSpPr>
          <p:spPr bwMode="auto">
            <a:xfrm>
              <a:off x="446088" y="1836738"/>
              <a:ext cx="114300" cy="114300"/>
            </a:xfrm>
            <a:custGeom>
              <a:avLst/>
              <a:gdLst>
                <a:gd name="T0" fmla="*/ 2147483647 w 72"/>
                <a:gd name="T1" fmla="*/ 2147483647 h 72"/>
                <a:gd name="T2" fmla="*/ 2147483647 w 72"/>
                <a:gd name="T3" fmla="*/ 2147483647 h 72"/>
                <a:gd name="T4" fmla="*/ 2147483647 w 72"/>
                <a:gd name="T5" fmla="*/ 2147483647 h 72"/>
                <a:gd name="T6" fmla="*/ 2147483647 w 72"/>
                <a:gd name="T7" fmla="*/ 2147483647 h 72"/>
                <a:gd name="T8" fmla="*/ 2147483647 w 72"/>
                <a:gd name="T9" fmla="*/ 2147483647 h 72"/>
                <a:gd name="T10" fmla="*/ 2147483647 w 72"/>
                <a:gd name="T11" fmla="*/ 2147483647 h 72"/>
                <a:gd name="T12" fmla="*/ 2147483647 w 72"/>
                <a:gd name="T13" fmla="*/ 2147483647 h 72"/>
                <a:gd name="T14" fmla="*/ 2147483647 w 72"/>
                <a:gd name="T15" fmla="*/ 2147483647 h 72"/>
                <a:gd name="T16" fmla="*/ 2147483647 w 72"/>
                <a:gd name="T17" fmla="*/ 2147483647 h 72"/>
                <a:gd name="T18" fmla="*/ 2147483647 w 72"/>
                <a:gd name="T19" fmla="*/ 2147483647 h 72"/>
                <a:gd name="T20" fmla="*/ 2147483647 w 72"/>
                <a:gd name="T21" fmla="*/ 2147483647 h 72"/>
                <a:gd name="T22" fmla="*/ 2147483647 w 72"/>
                <a:gd name="T23" fmla="*/ 2147483647 h 72"/>
                <a:gd name="T24" fmla="*/ 2147483647 w 72"/>
                <a:gd name="T25" fmla="*/ 2147483647 h 72"/>
                <a:gd name="T26" fmla="*/ 2147483647 w 72"/>
                <a:gd name="T27" fmla="*/ 2147483647 h 72"/>
                <a:gd name="T28" fmla="*/ 2147483647 w 72"/>
                <a:gd name="T29" fmla="*/ 2147483647 h 72"/>
                <a:gd name="T30" fmla="*/ 2147483647 w 72"/>
                <a:gd name="T31" fmla="*/ 2147483647 h 72"/>
                <a:gd name="T32" fmla="*/ 2147483647 w 72"/>
                <a:gd name="T33" fmla="*/ 2147483647 h 72"/>
                <a:gd name="T34" fmla="*/ 2147483647 w 72"/>
                <a:gd name="T35" fmla="*/ 0 h 72"/>
                <a:gd name="T36" fmla="*/ 2147483647 w 72"/>
                <a:gd name="T37" fmla="*/ 0 h 72"/>
                <a:gd name="T38" fmla="*/ 2147483647 w 72"/>
                <a:gd name="T39" fmla="*/ 0 h 72"/>
                <a:gd name="T40" fmla="*/ 2147483647 w 72"/>
                <a:gd name="T41" fmla="*/ 2147483647 h 72"/>
                <a:gd name="T42" fmla="*/ 2147483647 w 72"/>
                <a:gd name="T43" fmla="*/ 2147483647 h 72"/>
                <a:gd name="T44" fmla="*/ 2147483647 w 72"/>
                <a:gd name="T45" fmla="*/ 2147483647 h 72"/>
                <a:gd name="T46" fmla="*/ 2147483647 w 72"/>
                <a:gd name="T47" fmla="*/ 2147483647 h 72"/>
                <a:gd name="T48" fmla="*/ 2147483647 w 72"/>
                <a:gd name="T49" fmla="*/ 2147483647 h 72"/>
                <a:gd name="T50" fmla="*/ 2147483647 w 72"/>
                <a:gd name="T51" fmla="*/ 2147483647 h 72"/>
                <a:gd name="T52" fmla="*/ 0 w 72"/>
                <a:gd name="T53" fmla="*/ 2147483647 h 72"/>
                <a:gd name="T54" fmla="*/ 0 w 72"/>
                <a:gd name="T55" fmla="*/ 2147483647 h 72"/>
                <a:gd name="T56" fmla="*/ 0 w 72"/>
                <a:gd name="T57" fmla="*/ 2147483647 h 72"/>
                <a:gd name="T58" fmla="*/ 2147483647 w 72"/>
                <a:gd name="T59" fmla="*/ 2147483647 h 72"/>
                <a:gd name="T60" fmla="*/ 2147483647 w 72"/>
                <a:gd name="T61" fmla="*/ 2147483647 h 72"/>
                <a:gd name="T62" fmla="*/ 2147483647 w 72"/>
                <a:gd name="T63" fmla="*/ 2147483647 h 72"/>
                <a:gd name="T64" fmla="*/ 2147483647 w 72"/>
                <a:gd name="T65" fmla="*/ 2147483647 h 72"/>
                <a:gd name="T66" fmla="*/ 2147483647 w 72"/>
                <a:gd name="T67" fmla="*/ 2147483647 h 72"/>
                <a:gd name="T68" fmla="*/ 2147483647 w 72"/>
                <a:gd name="T69" fmla="*/ 2147483647 h 72"/>
                <a:gd name="T70" fmla="*/ 2147483647 w 72"/>
                <a:gd name="T71" fmla="*/ 2147483647 h 72"/>
                <a:gd name="T72" fmla="*/ 2147483647 w 72"/>
                <a:gd name="T73" fmla="*/ 2147483647 h 7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72"/>
                <a:gd name="T112" fmla="*/ 0 h 72"/>
                <a:gd name="T113" fmla="*/ 72 w 72"/>
                <a:gd name="T114" fmla="*/ 72 h 7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72" h="72">
                  <a:moveTo>
                    <a:pt x="36" y="72"/>
                  </a:moveTo>
                  <a:lnTo>
                    <a:pt x="42" y="72"/>
                  </a:lnTo>
                  <a:lnTo>
                    <a:pt x="49" y="70"/>
                  </a:lnTo>
                  <a:lnTo>
                    <a:pt x="54" y="67"/>
                  </a:lnTo>
                  <a:lnTo>
                    <a:pt x="59" y="64"/>
                  </a:lnTo>
                  <a:lnTo>
                    <a:pt x="64" y="59"/>
                  </a:lnTo>
                  <a:lnTo>
                    <a:pt x="67" y="54"/>
                  </a:lnTo>
                  <a:lnTo>
                    <a:pt x="70" y="49"/>
                  </a:lnTo>
                  <a:lnTo>
                    <a:pt x="71" y="43"/>
                  </a:lnTo>
                  <a:lnTo>
                    <a:pt x="72" y="36"/>
                  </a:lnTo>
                  <a:lnTo>
                    <a:pt x="71" y="29"/>
                  </a:lnTo>
                  <a:lnTo>
                    <a:pt x="70" y="23"/>
                  </a:lnTo>
                  <a:lnTo>
                    <a:pt x="67" y="18"/>
                  </a:lnTo>
                  <a:lnTo>
                    <a:pt x="64" y="13"/>
                  </a:lnTo>
                  <a:lnTo>
                    <a:pt x="59" y="8"/>
                  </a:lnTo>
                  <a:lnTo>
                    <a:pt x="54" y="5"/>
                  </a:lnTo>
                  <a:lnTo>
                    <a:pt x="49" y="2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29" y="0"/>
                  </a:lnTo>
                  <a:lnTo>
                    <a:pt x="23" y="2"/>
                  </a:lnTo>
                  <a:lnTo>
                    <a:pt x="18" y="5"/>
                  </a:lnTo>
                  <a:lnTo>
                    <a:pt x="13" y="8"/>
                  </a:lnTo>
                  <a:lnTo>
                    <a:pt x="8" y="13"/>
                  </a:lnTo>
                  <a:lnTo>
                    <a:pt x="5" y="18"/>
                  </a:lnTo>
                  <a:lnTo>
                    <a:pt x="2" y="23"/>
                  </a:lnTo>
                  <a:lnTo>
                    <a:pt x="0" y="29"/>
                  </a:lnTo>
                  <a:lnTo>
                    <a:pt x="0" y="36"/>
                  </a:lnTo>
                  <a:lnTo>
                    <a:pt x="0" y="43"/>
                  </a:lnTo>
                  <a:lnTo>
                    <a:pt x="2" y="49"/>
                  </a:lnTo>
                  <a:lnTo>
                    <a:pt x="5" y="54"/>
                  </a:lnTo>
                  <a:lnTo>
                    <a:pt x="8" y="59"/>
                  </a:lnTo>
                  <a:lnTo>
                    <a:pt x="13" y="64"/>
                  </a:lnTo>
                  <a:lnTo>
                    <a:pt x="18" y="67"/>
                  </a:lnTo>
                  <a:lnTo>
                    <a:pt x="23" y="70"/>
                  </a:lnTo>
                  <a:lnTo>
                    <a:pt x="29" y="72"/>
                  </a:lnTo>
                  <a:lnTo>
                    <a:pt x="36" y="7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343" name="Freeform 16"/>
            <p:cNvSpPr>
              <a:spLocks noEditPoints="1"/>
            </p:cNvSpPr>
            <p:nvPr/>
          </p:nvSpPr>
          <p:spPr bwMode="auto">
            <a:xfrm>
              <a:off x="442913" y="1833563"/>
              <a:ext cx="120650" cy="120650"/>
            </a:xfrm>
            <a:custGeom>
              <a:avLst/>
              <a:gdLst>
                <a:gd name="T0" fmla="*/ 2147483647 w 76"/>
                <a:gd name="T1" fmla="*/ 2147483647 h 76"/>
                <a:gd name="T2" fmla="*/ 2147483647 w 76"/>
                <a:gd name="T3" fmla="*/ 2147483647 h 76"/>
                <a:gd name="T4" fmla="*/ 2147483647 w 76"/>
                <a:gd name="T5" fmla="*/ 2147483647 h 76"/>
                <a:gd name="T6" fmla="*/ 2147483647 w 76"/>
                <a:gd name="T7" fmla="*/ 2147483647 h 76"/>
                <a:gd name="T8" fmla="*/ 2147483647 w 76"/>
                <a:gd name="T9" fmla="*/ 2147483647 h 76"/>
                <a:gd name="T10" fmla="*/ 2147483647 w 76"/>
                <a:gd name="T11" fmla="*/ 2147483647 h 76"/>
                <a:gd name="T12" fmla="*/ 2147483647 w 76"/>
                <a:gd name="T13" fmla="*/ 2147483647 h 76"/>
                <a:gd name="T14" fmla="*/ 2147483647 w 76"/>
                <a:gd name="T15" fmla="*/ 2147483647 h 76"/>
                <a:gd name="T16" fmla="*/ 2147483647 w 76"/>
                <a:gd name="T17" fmla="*/ 2147483647 h 76"/>
                <a:gd name="T18" fmla="*/ 2147483647 w 76"/>
                <a:gd name="T19" fmla="*/ 0 h 76"/>
                <a:gd name="T20" fmla="*/ 2147483647 w 76"/>
                <a:gd name="T21" fmla="*/ 2147483647 h 76"/>
                <a:gd name="T22" fmla="*/ 2147483647 w 76"/>
                <a:gd name="T23" fmla="*/ 2147483647 h 76"/>
                <a:gd name="T24" fmla="*/ 2147483647 w 76"/>
                <a:gd name="T25" fmla="*/ 2147483647 h 76"/>
                <a:gd name="T26" fmla="*/ 2147483647 w 76"/>
                <a:gd name="T27" fmla="*/ 2147483647 h 76"/>
                <a:gd name="T28" fmla="*/ 2147483647 w 76"/>
                <a:gd name="T29" fmla="*/ 2147483647 h 76"/>
                <a:gd name="T30" fmla="*/ 2147483647 w 76"/>
                <a:gd name="T31" fmla="*/ 2147483647 h 76"/>
                <a:gd name="T32" fmla="*/ 2147483647 w 76"/>
                <a:gd name="T33" fmla="*/ 2147483647 h 76"/>
                <a:gd name="T34" fmla="*/ 2147483647 w 76"/>
                <a:gd name="T35" fmla="*/ 2147483647 h 76"/>
                <a:gd name="T36" fmla="*/ 2147483647 w 76"/>
                <a:gd name="T37" fmla="*/ 2147483647 h 76"/>
                <a:gd name="T38" fmla="*/ 2147483647 w 76"/>
                <a:gd name="T39" fmla="*/ 2147483647 h 76"/>
                <a:gd name="T40" fmla="*/ 2147483647 w 76"/>
                <a:gd name="T41" fmla="*/ 2147483647 h 76"/>
                <a:gd name="T42" fmla="*/ 2147483647 w 76"/>
                <a:gd name="T43" fmla="*/ 2147483647 h 76"/>
                <a:gd name="T44" fmla="*/ 2147483647 w 76"/>
                <a:gd name="T45" fmla="*/ 2147483647 h 76"/>
                <a:gd name="T46" fmla="*/ 2147483647 w 76"/>
                <a:gd name="T47" fmla="*/ 2147483647 h 76"/>
                <a:gd name="T48" fmla="*/ 2147483647 w 76"/>
                <a:gd name="T49" fmla="*/ 2147483647 h 76"/>
                <a:gd name="T50" fmla="*/ 2147483647 w 76"/>
                <a:gd name="T51" fmla="*/ 2147483647 h 76"/>
                <a:gd name="T52" fmla="*/ 2147483647 w 76"/>
                <a:gd name="T53" fmla="*/ 2147483647 h 76"/>
                <a:gd name="T54" fmla="*/ 2147483647 w 76"/>
                <a:gd name="T55" fmla="*/ 2147483647 h 76"/>
                <a:gd name="T56" fmla="*/ 2147483647 w 76"/>
                <a:gd name="T57" fmla="*/ 2147483647 h 76"/>
                <a:gd name="T58" fmla="*/ 2147483647 w 76"/>
                <a:gd name="T59" fmla="*/ 2147483647 h 76"/>
                <a:gd name="T60" fmla="*/ 2147483647 w 76"/>
                <a:gd name="T61" fmla="*/ 2147483647 h 76"/>
                <a:gd name="T62" fmla="*/ 2147483647 w 76"/>
                <a:gd name="T63" fmla="*/ 2147483647 h 76"/>
                <a:gd name="T64" fmla="*/ 2147483647 w 76"/>
                <a:gd name="T65" fmla="*/ 2147483647 h 76"/>
                <a:gd name="T66" fmla="*/ 2147483647 w 76"/>
                <a:gd name="T67" fmla="*/ 2147483647 h 76"/>
                <a:gd name="T68" fmla="*/ 2147483647 w 76"/>
                <a:gd name="T69" fmla="*/ 2147483647 h 76"/>
                <a:gd name="T70" fmla="*/ 2147483647 w 76"/>
                <a:gd name="T71" fmla="*/ 2147483647 h 76"/>
                <a:gd name="T72" fmla="*/ 2147483647 w 76"/>
                <a:gd name="T73" fmla="*/ 2147483647 h 76"/>
                <a:gd name="T74" fmla="*/ 2147483647 w 76"/>
                <a:gd name="T75" fmla="*/ 2147483647 h 76"/>
                <a:gd name="T76" fmla="*/ 2147483647 w 76"/>
                <a:gd name="T77" fmla="*/ 2147483647 h 76"/>
                <a:gd name="T78" fmla="*/ 2147483647 w 76"/>
                <a:gd name="T79" fmla="*/ 2147483647 h 76"/>
                <a:gd name="T80" fmla="*/ 2147483647 w 76"/>
                <a:gd name="T81" fmla="*/ 2147483647 h 76"/>
                <a:gd name="T82" fmla="*/ 2147483647 w 76"/>
                <a:gd name="T83" fmla="*/ 2147483647 h 76"/>
                <a:gd name="T84" fmla="*/ 2147483647 w 76"/>
                <a:gd name="T85" fmla="*/ 2147483647 h 76"/>
                <a:gd name="T86" fmla="*/ 2147483647 w 76"/>
                <a:gd name="T87" fmla="*/ 2147483647 h 76"/>
                <a:gd name="T88" fmla="*/ 2147483647 w 76"/>
                <a:gd name="T89" fmla="*/ 2147483647 h 76"/>
                <a:gd name="T90" fmla="*/ 2147483647 w 76"/>
                <a:gd name="T91" fmla="*/ 2147483647 h 76"/>
                <a:gd name="T92" fmla="*/ 2147483647 w 76"/>
                <a:gd name="T93" fmla="*/ 2147483647 h 76"/>
                <a:gd name="T94" fmla="*/ 2147483647 w 76"/>
                <a:gd name="T95" fmla="*/ 2147483647 h 76"/>
                <a:gd name="T96" fmla="*/ 2147483647 w 76"/>
                <a:gd name="T97" fmla="*/ 2147483647 h 76"/>
                <a:gd name="T98" fmla="*/ 2147483647 w 76"/>
                <a:gd name="T99" fmla="*/ 2147483647 h 76"/>
                <a:gd name="T100" fmla="*/ 2147483647 w 76"/>
                <a:gd name="T101" fmla="*/ 2147483647 h 76"/>
                <a:gd name="T102" fmla="*/ 2147483647 w 76"/>
                <a:gd name="T103" fmla="*/ 2147483647 h 76"/>
                <a:gd name="T104" fmla="*/ 2147483647 w 76"/>
                <a:gd name="T105" fmla="*/ 2147483647 h 76"/>
                <a:gd name="T106" fmla="*/ 2147483647 w 76"/>
                <a:gd name="T107" fmla="*/ 2147483647 h 76"/>
                <a:gd name="T108" fmla="*/ 2147483647 w 76"/>
                <a:gd name="T109" fmla="*/ 2147483647 h 7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6"/>
                <a:gd name="T166" fmla="*/ 0 h 76"/>
                <a:gd name="T167" fmla="*/ 76 w 76"/>
                <a:gd name="T168" fmla="*/ 76 h 7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6" h="76">
                  <a:moveTo>
                    <a:pt x="42" y="76"/>
                  </a:moveTo>
                  <a:lnTo>
                    <a:pt x="45" y="75"/>
                  </a:lnTo>
                  <a:lnTo>
                    <a:pt x="46" y="75"/>
                  </a:lnTo>
                  <a:lnTo>
                    <a:pt x="49" y="74"/>
                  </a:lnTo>
                  <a:lnTo>
                    <a:pt x="53" y="73"/>
                  </a:lnTo>
                  <a:lnTo>
                    <a:pt x="56" y="71"/>
                  </a:lnTo>
                  <a:lnTo>
                    <a:pt x="59" y="70"/>
                  </a:lnTo>
                  <a:lnTo>
                    <a:pt x="59" y="69"/>
                  </a:lnTo>
                  <a:lnTo>
                    <a:pt x="62" y="67"/>
                  </a:lnTo>
                  <a:lnTo>
                    <a:pt x="65" y="65"/>
                  </a:lnTo>
                  <a:lnTo>
                    <a:pt x="67" y="62"/>
                  </a:lnTo>
                  <a:lnTo>
                    <a:pt x="69" y="60"/>
                  </a:lnTo>
                  <a:lnTo>
                    <a:pt x="69" y="59"/>
                  </a:lnTo>
                  <a:lnTo>
                    <a:pt x="71" y="56"/>
                  </a:lnTo>
                  <a:lnTo>
                    <a:pt x="73" y="53"/>
                  </a:lnTo>
                  <a:lnTo>
                    <a:pt x="74" y="49"/>
                  </a:lnTo>
                  <a:lnTo>
                    <a:pt x="75" y="46"/>
                  </a:lnTo>
                  <a:lnTo>
                    <a:pt x="75" y="45"/>
                  </a:lnTo>
                  <a:lnTo>
                    <a:pt x="75" y="42"/>
                  </a:lnTo>
                  <a:lnTo>
                    <a:pt x="76" y="38"/>
                  </a:lnTo>
                  <a:lnTo>
                    <a:pt x="75" y="34"/>
                  </a:lnTo>
                  <a:lnTo>
                    <a:pt x="75" y="31"/>
                  </a:lnTo>
                  <a:lnTo>
                    <a:pt x="75" y="30"/>
                  </a:lnTo>
                  <a:lnTo>
                    <a:pt x="74" y="27"/>
                  </a:lnTo>
                  <a:lnTo>
                    <a:pt x="73" y="23"/>
                  </a:lnTo>
                  <a:lnTo>
                    <a:pt x="71" y="20"/>
                  </a:lnTo>
                  <a:lnTo>
                    <a:pt x="69" y="17"/>
                  </a:lnTo>
                  <a:lnTo>
                    <a:pt x="67" y="14"/>
                  </a:lnTo>
                  <a:lnTo>
                    <a:pt x="65" y="11"/>
                  </a:lnTo>
                  <a:lnTo>
                    <a:pt x="62" y="9"/>
                  </a:lnTo>
                  <a:lnTo>
                    <a:pt x="59" y="7"/>
                  </a:lnTo>
                  <a:lnTo>
                    <a:pt x="56" y="5"/>
                  </a:lnTo>
                  <a:lnTo>
                    <a:pt x="53" y="3"/>
                  </a:lnTo>
                  <a:lnTo>
                    <a:pt x="49" y="2"/>
                  </a:lnTo>
                  <a:lnTo>
                    <a:pt x="46" y="1"/>
                  </a:lnTo>
                  <a:lnTo>
                    <a:pt x="45" y="1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31" y="1"/>
                  </a:lnTo>
                  <a:lnTo>
                    <a:pt x="30" y="1"/>
                  </a:lnTo>
                  <a:lnTo>
                    <a:pt x="27" y="2"/>
                  </a:lnTo>
                  <a:lnTo>
                    <a:pt x="23" y="3"/>
                  </a:lnTo>
                  <a:lnTo>
                    <a:pt x="20" y="5"/>
                  </a:lnTo>
                  <a:lnTo>
                    <a:pt x="17" y="7"/>
                  </a:lnTo>
                  <a:lnTo>
                    <a:pt x="14" y="9"/>
                  </a:lnTo>
                  <a:lnTo>
                    <a:pt x="11" y="11"/>
                  </a:lnTo>
                  <a:lnTo>
                    <a:pt x="9" y="14"/>
                  </a:lnTo>
                  <a:lnTo>
                    <a:pt x="7" y="17"/>
                  </a:lnTo>
                  <a:lnTo>
                    <a:pt x="6" y="17"/>
                  </a:lnTo>
                  <a:lnTo>
                    <a:pt x="5" y="20"/>
                  </a:lnTo>
                  <a:lnTo>
                    <a:pt x="3" y="23"/>
                  </a:lnTo>
                  <a:lnTo>
                    <a:pt x="2" y="27"/>
                  </a:lnTo>
                  <a:lnTo>
                    <a:pt x="1" y="30"/>
                  </a:lnTo>
                  <a:lnTo>
                    <a:pt x="1" y="31"/>
                  </a:lnTo>
                  <a:lnTo>
                    <a:pt x="0" y="34"/>
                  </a:lnTo>
                  <a:lnTo>
                    <a:pt x="0" y="42"/>
                  </a:lnTo>
                  <a:lnTo>
                    <a:pt x="1" y="45"/>
                  </a:lnTo>
                  <a:lnTo>
                    <a:pt x="1" y="46"/>
                  </a:lnTo>
                  <a:lnTo>
                    <a:pt x="2" y="49"/>
                  </a:lnTo>
                  <a:lnTo>
                    <a:pt x="3" y="53"/>
                  </a:lnTo>
                  <a:lnTo>
                    <a:pt x="5" y="56"/>
                  </a:lnTo>
                  <a:lnTo>
                    <a:pt x="6" y="59"/>
                  </a:lnTo>
                  <a:lnTo>
                    <a:pt x="7" y="60"/>
                  </a:lnTo>
                  <a:lnTo>
                    <a:pt x="9" y="62"/>
                  </a:lnTo>
                  <a:lnTo>
                    <a:pt x="11" y="65"/>
                  </a:lnTo>
                  <a:lnTo>
                    <a:pt x="14" y="67"/>
                  </a:lnTo>
                  <a:lnTo>
                    <a:pt x="17" y="69"/>
                  </a:lnTo>
                  <a:lnTo>
                    <a:pt x="17" y="70"/>
                  </a:lnTo>
                  <a:lnTo>
                    <a:pt x="20" y="71"/>
                  </a:lnTo>
                  <a:lnTo>
                    <a:pt x="23" y="73"/>
                  </a:lnTo>
                  <a:lnTo>
                    <a:pt x="27" y="74"/>
                  </a:lnTo>
                  <a:lnTo>
                    <a:pt x="30" y="75"/>
                  </a:lnTo>
                  <a:lnTo>
                    <a:pt x="31" y="75"/>
                  </a:lnTo>
                  <a:lnTo>
                    <a:pt x="34" y="76"/>
                  </a:lnTo>
                  <a:lnTo>
                    <a:pt x="38" y="76"/>
                  </a:lnTo>
                  <a:lnTo>
                    <a:pt x="42" y="76"/>
                  </a:lnTo>
                  <a:close/>
                  <a:moveTo>
                    <a:pt x="38" y="73"/>
                  </a:moveTo>
                  <a:lnTo>
                    <a:pt x="34" y="73"/>
                  </a:lnTo>
                  <a:lnTo>
                    <a:pt x="31" y="72"/>
                  </a:lnTo>
                  <a:lnTo>
                    <a:pt x="31" y="74"/>
                  </a:lnTo>
                  <a:lnTo>
                    <a:pt x="31" y="72"/>
                  </a:lnTo>
                  <a:lnTo>
                    <a:pt x="31" y="74"/>
                  </a:lnTo>
                  <a:lnTo>
                    <a:pt x="31" y="72"/>
                  </a:lnTo>
                  <a:lnTo>
                    <a:pt x="28" y="71"/>
                  </a:lnTo>
                  <a:lnTo>
                    <a:pt x="25" y="70"/>
                  </a:lnTo>
                  <a:lnTo>
                    <a:pt x="21" y="69"/>
                  </a:lnTo>
                  <a:lnTo>
                    <a:pt x="18" y="67"/>
                  </a:lnTo>
                  <a:lnTo>
                    <a:pt x="18" y="68"/>
                  </a:lnTo>
                  <a:lnTo>
                    <a:pt x="19" y="67"/>
                  </a:lnTo>
                  <a:lnTo>
                    <a:pt x="18" y="67"/>
                  </a:lnTo>
                  <a:lnTo>
                    <a:pt x="18" y="68"/>
                  </a:lnTo>
                  <a:lnTo>
                    <a:pt x="19" y="67"/>
                  </a:lnTo>
                  <a:lnTo>
                    <a:pt x="16" y="65"/>
                  </a:lnTo>
                  <a:lnTo>
                    <a:pt x="13" y="63"/>
                  </a:lnTo>
                  <a:lnTo>
                    <a:pt x="11" y="60"/>
                  </a:lnTo>
                  <a:lnTo>
                    <a:pt x="9" y="57"/>
                  </a:lnTo>
                  <a:lnTo>
                    <a:pt x="8" y="58"/>
                  </a:lnTo>
                  <a:lnTo>
                    <a:pt x="9" y="58"/>
                  </a:lnTo>
                  <a:lnTo>
                    <a:pt x="9" y="57"/>
                  </a:lnTo>
                  <a:lnTo>
                    <a:pt x="8" y="58"/>
                  </a:lnTo>
                  <a:lnTo>
                    <a:pt x="9" y="58"/>
                  </a:lnTo>
                  <a:lnTo>
                    <a:pt x="8" y="55"/>
                  </a:lnTo>
                  <a:lnTo>
                    <a:pt x="6" y="51"/>
                  </a:lnTo>
                  <a:lnTo>
                    <a:pt x="5" y="48"/>
                  </a:lnTo>
                  <a:lnTo>
                    <a:pt x="4" y="45"/>
                  </a:lnTo>
                  <a:lnTo>
                    <a:pt x="3" y="45"/>
                  </a:lnTo>
                  <a:lnTo>
                    <a:pt x="4" y="45"/>
                  </a:lnTo>
                  <a:lnTo>
                    <a:pt x="3" y="45"/>
                  </a:lnTo>
                  <a:lnTo>
                    <a:pt x="4" y="45"/>
                  </a:lnTo>
                  <a:lnTo>
                    <a:pt x="3" y="42"/>
                  </a:lnTo>
                  <a:lnTo>
                    <a:pt x="3" y="34"/>
                  </a:lnTo>
                  <a:lnTo>
                    <a:pt x="4" y="31"/>
                  </a:lnTo>
                  <a:lnTo>
                    <a:pt x="3" y="31"/>
                  </a:lnTo>
                  <a:lnTo>
                    <a:pt x="4" y="31"/>
                  </a:lnTo>
                  <a:lnTo>
                    <a:pt x="3" y="31"/>
                  </a:lnTo>
                  <a:lnTo>
                    <a:pt x="4" y="31"/>
                  </a:lnTo>
                  <a:lnTo>
                    <a:pt x="5" y="28"/>
                  </a:lnTo>
                  <a:lnTo>
                    <a:pt x="6" y="25"/>
                  </a:lnTo>
                  <a:lnTo>
                    <a:pt x="8" y="21"/>
                  </a:lnTo>
                  <a:lnTo>
                    <a:pt x="9" y="18"/>
                  </a:lnTo>
                  <a:lnTo>
                    <a:pt x="8" y="18"/>
                  </a:lnTo>
                  <a:lnTo>
                    <a:pt x="9" y="19"/>
                  </a:lnTo>
                  <a:lnTo>
                    <a:pt x="9" y="18"/>
                  </a:lnTo>
                  <a:lnTo>
                    <a:pt x="8" y="18"/>
                  </a:lnTo>
                  <a:lnTo>
                    <a:pt x="9" y="19"/>
                  </a:lnTo>
                  <a:lnTo>
                    <a:pt x="11" y="16"/>
                  </a:lnTo>
                  <a:lnTo>
                    <a:pt x="13" y="14"/>
                  </a:lnTo>
                  <a:lnTo>
                    <a:pt x="16" y="11"/>
                  </a:lnTo>
                  <a:lnTo>
                    <a:pt x="19" y="9"/>
                  </a:lnTo>
                  <a:lnTo>
                    <a:pt x="18" y="8"/>
                  </a:lnTo>
                  <a:lnTo>
                    <a:pt x="18" y="9"/>
                  </a:lnTo>
                  <a:lnTo>
                    <a:pt x="19" y="9"/>
                  </a:lnTo>
                  <a:lnTo>
                    <a:pt x="18" y="8"/>
                  </a:lnTo>
                  <a:lnTo>
                    <a:pt x="18" y="9"/>
                  </a:lnTo>
                  <a:lnTo>
                    <a:pt x="21" y="8"/>
                  </a:lnTo>
                  <a:lnTo>
                    <a:pt x="25" y="6"/>
                  </a:lnTo>
                  <a:lnTo>
                    <a:pt x="28" y="5"/>
                  </a:lnTo>
                  <a:lnTo>
                    <a:pt x="31" y="4"/>
                  </a:lnTo>
                  <a:lnTo>
                    <a:pt x="31" y="3"/>
                  </a:lnTo>
                  <a:lnTo>
                    <a:pt x="31" y="4"/>
                  </a:lnTo>
                  <a:lnTo>
                    <a:pt x="31" y="3"/>
                  </a:lnTo>
                  <a:lnTo>
                    <a:pt x="31" y="4"/>
                  </a:lnTo>
                  <a:lnTo>
                    <a:pt x="34" y="3"/>
                  </a:lnTo>
                  <a:lnTo>
                    <a:pt x="42" y="3"/>
                  </a:lnTo>
                  <a:lnTo>
                    <a:pt x="45" y="4"/>
                  </a:lnTo>
                  <a:lnTo>
                    <a:pt x="45" y="3"/>
                  </a:lnTo>
                  <a:lnTo>
                    <a:pt x="45" y="4"/>
                  </a:lnTo>
                  <a:lnTo>
                    <a:pt x="45" y="3"/>
                  </a:lnTo>
                  <a:lnTo>
                    <a:pt x="45" y="4"/>
                  </a:lnTo>
                  <a:lnTo>
                    <a:pt x="48" y="5"/>
                  </a:lnTo>
                  <a:lnTo>
                    <a:pt x="51" y="6"/>
                  </a:lnTo>
                  <a:lnTo>
                    <a:pt x="54" y="8"/>
                  </a:lnTo>
                  <a:lnTo>
                    <a:pt x="58" y="9"/>
                  </a:lnTo>
                  <a:lnTo>
                    <a:pt x="58" y="8"/>
                  </a:lnTo>
                  <a:lnTo>
                    <a:pt x="57" y="9"/>
                  </a:lnTo>
                  <a:lnTo>
                    <a:pt x="58" y="9"/>
                  </a:lnTo>
                  <a:lnTo>
                    <a:pt x="58" y="8"/>
                  </a:lnTo>
                  <a:lnTo>
                    <a:pt x="57" y="9"/>
                  </a:lnTo>
                  <a:lnTo>
                    <a:pt x="60" y="11"/>
                  </a:lnTo>
                  <a:lnTo>
                    <a:pt x="62" y="14"/>
                  </a:lnTo>
                  <a:lnTo>
                    <a:pt x="65" y="16"/>
                  </a:lnTo>
                  <a:lnTo>
                    <a:pt x="67" y="19"/>
                  </a:lnTo>
                  <a:lnTo>
                    <a:pt x="68" y="18"/>
                  </a:lnTo>
                  <a:lnTo>
                    <a:pt x="66" y="18"/>
                  </a:lnTo>
                  <a:lnTo>
                    <a:pt x="67" y="19"/>
                  </a:lnTo>
                  <a:lnTo>
                    <a:pt x="68" y="18"/>
                  </a:lnTo>
                  <a:lnTo>
                    <a:pt x="66" y="18"/>
                  </a:lnTo>
                  <a:lnTo>
                    <a:pt x="68" y="21"/>
                  </a:lnTo>
                  <a:lnTo>
                    <a:pt x="70" y="25"/>
                  </a:lnTo>
                  <a:lnTo>
                    <a:pt x="71" y="28"/>
                  </a:lnTo>
                  <a:lnTo>
                    <a:pt x="72" y="31"/>
                  </a:lnTo>
                  <a:lnTo>
                    <a:pt x="73" y="31"/>
                  </a:lnTo>
                  <a:lnTo>
                    <a:pt x="72" y="31"/>
                  </a:lnTo>
                  <a:lnTo>
                    <a:pt x="73" y="31"/>
                  </a:lnTo>
                  <a:lnTo>
                    <a:pt x="72" y="31"/>
                  </a:lnTo>
                  <a:lnTo>
                    <a:pt x="72" y="34"/>
                  </a:lnTo>
                  <a:lnTo>
                    <a:pt x="73" y="38"/>
                  </a:lnTo>
                  <a:lnTo>
                    <a:pt x="72" y="42"/>
                  </a:lnTo>
                  <a:lnTo>
                    <a:pt x="72" y="45"/>
                  </a:lnTo>
                  <a:lnTo>
                    <a:pt x="73" y="45"/>
                  </a:lnTo>
                  <a:lnTo>
                    <a:pt x="72" y="45"/>
                  </a:lnTo>
                  <a:lnTo>
                    <a:pt x="73" y="45"/>
                  </a:lnTo>
                  <a:lnTo>
                    <a:pt x="72" y="45"/>
                  </a:lnTo>
                  <a:lnTo>
                    <a:pt x="71" y="48"/>
                  </a:lnTo>
                  <a:lnTo>
                    <a:pt x="70" y="51"/>
                  </a:lnTo>
                  <a:lnTo>
                    <a:pt x="68" y="55"/>
                  </a:lnTo>
                  <a:lnTo>
                    <a:pt x="66" y="58"/>
                  </a:lnTo>
                  <a:lnTo>
                    <a:pt x="68" y="58"/>
                  </a:lnTo>
                  <a:lnTo>
                    <a:pt x="67" y="57"/>
                  </a:lnTo>
                  <a:lnTo>
                    <a:pt x="66" y="58"/>
                  </a:lnTo>
                  <a:lnTo>
                    <a:pt x="68" y="58"/>
                  </a:lnTo>
                  <a:lnTo>
                    <a:pt x="67" y="57"/>
                  </a:lnTo>
                  <a:lnTo>
                    <a:pt x="65" y="60"/>
                  </a:lnTo>
                  <a:lnTo>
                    <a:pt x="62" y="63"/>
                  </a:lnTo>
                  <a:lnTo>
                    <a:pt x="60" y="65"/>
                  </a:lnTo>
                  <a:lnTo>
                    <a:pt x="57" y="67"/>
                  </a:lnTo>
                  <a:lnTo>
                    <a:pt x="58" y="68"/>
                  </a:lnTo>
                  <a:lnTo>
                    <a:pt x="58" y="67"/>
                  </a:lnTo>
                  <a:lnTo>
                    <a:pt x="57" y="67"/>
                  </a:lnTo>
                  <a:lnTo>
                    <a:pt x="58" y="68"/>
                  </a:lnTo>
                  <a:lnTo>
                    <a:pt x="58" y="67"/>
                  </a:lnTo>
                  <a:lnTo>
                    <a:pt x="54" y="69"/>
                  </a:lnTo>
                  <a:lnTo>
                    <a:pt x="51" y="70"/>
                  </a:lnTo>
                  <a:lnTo>
                    <a:pt x="48" y="71"/>
                  </a:lnTo>
                  <a:lnTo>
                    <a:pt x="45" y="72"/>
                  </a:lnTo>
                  <a:lnTo>
                    <a:pt x="45" y="74"/>
                  </a:lnTo>
                  <a:lnTo>
                    <a:pt x="45" y="72"/>
                  </a:lnTo>
                  <a:lnTo>
                    <a:pt x="45" y="74"/>
                  </a:lnTo>
                  <a:lnTo>
                    <a:pt x="45" y="72"/>
                  </a:lnTo>
                  <a:lnTo>
                    <a:pt x="42" y="73"/>
                  </a:lnTo>
                  <a:lnTo>
                    <a:pt x="38" y="7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344" name="Freeform 17"/>
            <p:cNvSpPr>
              <a:spLocks/>
            </p:cNvSpPr>
            <p:nvPr/>
          </p:nvSpPr>
          <p:spPr bwMode="auto">
            <a:xfrm>
              <a:off x="1160463" y="1836738"/>
              <a:ext cx="115888" cy="114300"/>
            </a:xfrm>
            <a:custGeom>
              <a:avLst/>
              <a:gdLst>
                <a:gd name="T0" fmla="*/ 2147483647 w 73"/>
                <a:gd name="T1" fmla="*/ 2147483647 h 72"/>
                <a:gd name="T2" fmla="*/ 2147483647 w 73"/>
                <a:gd name="T3" fmla="*/ 2147483647 h 72"/>
                <a:gd name="T4" fmla="*/ 2147483647 w 73"/>
                <a:gd name="T5" fmla="*/ 2147483647 h 72"/>
                <a:gd name="T6" fmla="*/ 2147483647 w 73"/>
                <a:gd name="T7" fmla="*/ 2147483647 h 72"/>
                <a:gd name="T8" fmla="*/ 2147483647 w 73"/>
                <a:gd name="T9" fmla="*/ 2147483647 h 72"/>
                <a:gd name="T10" fmla="*/ 2147483647 w 73"/>
                <a:gd name="T11" fmla="*/ 2147483647 h 72"/>
                <a:gd name="T12" fmla="*/ 2147483647 w 73"/>
                <a:gd name="T13" fmla="*/ 2147483647 h 72"/>
                <a:gd name="T14" fmla="*/ 2147483647 w 73"/>
                <a:gd name="T15" fmla="*/ 2147483647 h 72"/>
                <a:gd name="T16" fmla="*/ 2147483647 w 73"/>
                <a:gd name="T17" fmla="*/ 2147483647 h 72"/>
                <a:gd name="T18" fmla="*/ 2147483647 w 73"/>
                <a:gd name="T19" fmla="*/ 2147483647 h 72"/>
                <a:gd name="T20" fmla="*/ 2147483647 w 73"/>
                <a:gd name="T21" fmla="*/ 2147483647 h 72"/>
                <a:gd name="T22" fmla="*/ 2147483647 w 73"/>
                <a:gd name="T23" fmla="*/ 2147483647 h 72"/>
                <a:gd name="T24" fmla="*/ 2147483647 w 73"/>
                <a:gd name="T25" fmla="*/ 2147483647 h 72"/>
                <a:gd name="T26" fmla="*/ 2147483647 w 73"/>
                <a:gd name="T27" fmla="*/ 2147483647 h 72"/>
                <a:gd name="T28" fmla="*/ 2147483647 w 73"/>
                <a:gd name="T29" fmla="*/ 2147483647 h 72"/>
                <a:gd name="T30" fmla="*/ 2147483647 w 73"/>
                <a:gd name="T31" fmla="*/ 2147483647 h 72"/>
                <a:gd name="T32" fmla="*/ 2147483647 w 73"/>
                <a:gd name="T33" fmla="*/ 2147483647 h 72"/>
                <a:gd name="T34" fmla="*/ 2147483647 w 73"/>
                <a:gd name="T35" fmla="*/ 0 h 72"/>
                <a:gd name="T36" fmla="*/ 2147483647 w 73"/>
                <a:gd name="T37" fmla="*/ 0 h 72"/>
                <a:gd name="T38" fmla="*/ 2147483647 w 73"/>
                <a:gd name="T39" fmla="*/ 0 h 72"/>
                <a:gd name="T40" fmla="*/ 2147483647 w 73"/>
                <a:gd name="T41" fmla="*/ 2147483647 h 72"/>
                <a:gd name="T42" fmla="*/ 2147483647 w 73"/>
                <a:gd name="T43" fmla="*/ 2147483647 h 72"/>
                <a:gd name="T44" fmla="*/ 2147483647 w 73"/>
                <a:gd name="T45" fmla="*/ 2147483647 h 72"/>
                <a:gd name="T46" fmla="*/ 2147483647 w 73"/>
                <a:gd name="T47" fmla="*/ 2147483647 h 72"/>
                <a:gd name="T48" fmla="*/ 2147483647 w 73"/>
                <a:gd name="T49" fmla="*/ 2147483647 h 72"/>
                <a:gd name="T50" fmla="*/ 2147483647 w 73"/>
                <a:gd name="T51" fmla="*/ 2147483647 h 72"/>
                <a:gd name="T52" fmla="*/ 2147483647 w 73"/>
                <a:gd name="T53" fmla="*/ 2147483647 h 72"/>
                <a:gd name="T54" fmla="*/ 0 w 73"/>
                <a:gd name="T55" fmla="*/ 2147483647 h 72"/>
                <a:gd name="T56" fmla="*/ 2147483647 w 73"/>
                <a:gd name="T57" fmla="*/ 2147483647 h 72"/>
                <a:gd name="T58" fmla="*/ 2147483647 w 73"/>
                <a:gd name="T59" fmla="*/ 2147483647 h 72"/>
                <a:gd name="T60" fmla="*/ 2147483647 w 73"/>
                <a:gd name="T61" fmla="*/ 2147483647 h 72"/>
                <a:gd name="T62" fmla="*/ 2147483647 w 73"/>
                <a:gd name="T63" fmla="*/ 2147483647 h 72"/>
                <a:gd name="T64" fmla="*/ 2147483647 w 73"/>
                <a:gd name="T65" fmla="*/ 2147483647 h 72"/>
                <a:gd name="T66" fmla="*/ 2147483647 w 73"/>
                <a:gd name="T67" fmla="*/ 2147483647 h 72"/>
                <a:gd name="T68" fmla="*/ 2147483647 w 73"/>
                <a:gd name="T69" fmla="*/ 2147483647 h 72"/>
                <a:gd name="T70" fmla="*/ 2147483647 w 73"/>
                <a:gd name="T71" fmla="*/ 2147483647 h 72"/>
                <a:gd name="T72" fmla="*/ 2147483647 w 73"/>
                <a:gd name="T73" fmla="*/ 2147483647 h 7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73"/>
                <a:gd name="T112" fmla="*/ 0 h 72"/>
                <a:gd name="T113" fmla="*/ 73 w 73"/>
                <a:gd name="T114" fmla="*/ 72 h 7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73" h="72">
                  <a:moveTo>
                    <a:pt x="37" y="72"/>
                  </a:moveTo>
                  <a:lnTo>
                    <a:pt x="43" y="72"/>
                  </a:lnTo>
                  <a:lnTo>
                    <a:pt x="49" y="70"/>
                  </a:lnTo>
                  <a:lnTo>
                    <a:pt x="55" y="67"/>
                  </a:lnTo>
                  <a:lnTo>
                    <a:pt x="60" y="64"/>
                  </a:lnTo>
                  <a:lnTo>
                    <a:pt x="64" y="59"/>
                  </a:lnTo>
                  <a:lnTo>
                    <a:pt x="68" y="54"/>
                  </a:lnTo>
                  <a:lnTo>
                    <a:pt x="70" y="49"/>
                  </a:lnTo>
                  <a:lnTo>
                    <a:pt x="72" y="43"/>
                  </a:lnTo>
                  <a:lnTo>
                    <a:pt x="73" y="36"/>
                  </a:lnTo>
                  <a:lnTo>
                    <a:pt x="72" y="29"/>
                  </a:lnTo>
                  <a:lnTo>
                    <a:pt x="70" y="23"/>
                  </a:lnTo>
                  <a:lnTo>
                    <a:pt x="68" y="18"/>
                  </a:lnTo>
                  <a:lnTo>
                    <a:pt x="64" y="13"/>
                  </a:lnTo>
                  <a:lnTo>
                    <a:pt x="60" y="8"/>
                  </a:lnTo>
                  <a:lnTo>
                    <a:pt x="55" y="5"/>
                  </a:lnTo>
                  <a:lnTo>
                    <a:pt x="49" y="2"/>
                  </a:lnTo>
                  <a:lnTo>
                    <a:pt x="43" y="0"/>
                  </a:lnTo>
                  <a:lnTo>
                    <a:pt x="37" y="0"/>
                  </a:lnTo>
                  <a:lnTo>
                    <a:pt x="30" y="0"/>
                  </a:lnTo>
                  <a:lnTo>
                    <a:pt x="24" y="2"/>
                  </a:lnTo>
                  <a:lnTo>
                    <a:pt x="18" y="5"/>
                  </a:lnTo>
                  <a:lnTo>
                    <a:pt x="13" y="8"/>
                  </a:lnTo>
                  <a:lnTo>
                    <a:pt x="9" y="13"/>
                  </a:lnTo>
                  <a:lnTo>
                    <a:pt x="5" y="18"/>
                  </a:lnTo>
                  <a:lnTo>
                    <a:pt x="3" y="23"/>
                  </a:lnTo>
                  <a:lnTo>
                    <a:pt x="1" y="29"/>
                  </a:lnTo>
                  <a:lnTo>
                    <a:pt x="0" y="36"/>
                  </a:lnTo>
                  <a:lnTo>
                    <a:pt x="1" y="43"/>
                  </a:lnTo>
                  <a:lnTo>
                    <a:pt x="3" y="49"/>
                  </a:lnTo>
                  <a:lnTo>
                    <a:pt x="5" y="54"/>
                  </a:lnTo>
                  <a:lnTo>
                    <a:pt x="9" y="59"/>
                  </a:lnTo>
                  <a:lnTo>
                    <a:pt x="13" y="64"/>
                  </a:lnTo>
                  <a:lnTo>
                    <a:pt x="18" y="67"/>
                  </a:lnTo>
                  <a:lnTo>
                    <a:pt x="24" y="70"/>
                  </a:lnTo>
                  <a:lnTo>
                    <a:pt x="30" y="72"/>
                  </a:lnTo>
                  <a:lnTo>
                    <a:pt x="37" y="7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345" name="Freeform 18"/>
            <p:cNvSpPr>
              <a:spLocks noEditPoints="1"/>
            </p:cNvSpPr>
            <p:nvPr/>
          </p:nvSpPr>
          <p:spPr bwMode="auto">
            <a:xfrm>
              <a:off x="1158875" y="1833563"/>
              <a:ext cx="119063" cy="120650"/>
            </a:xfrm>
            <a:custGeom>
              <a:avLst/>
              <a:gdLst>
                <a:gd name="T0" fmla="*/ 2147483647 w 75"/>
                <a:gd name="T1" fmla="*/ 2147483647 h 76"/>
                <a:gd name="T2" fmla="*/ 2147483647 w 75"/>
                <a:gd name="T3" fmla="*/ 2147483647 h 76"/>
                <a:gd name="T4" fmla="*/ 2147483647 w 75"/>
                <a:gd name="T5" fmla="*/ 2147483647 h 76"/>
                <a:gd name="T6" fmla="*/ 2147483647 w 75"/>
                <a:gd name="T7" fmla="*/ 2147483647 h 76"/>
                <a:gd name="T8" fmla="*/ 2147483647 w 75"/>
                <a:gd name="T9" fmla="*/ 2147483647 h 76"/>
                <a:gd name="T10" fmla="*/ 2147483647 w 75"/>
                <a:gd name="T11" fmla="*/ 2147483647 h 76"/>
                <a:gd name="T12" fmla="*/ 2147483647 w 75"/>
                <a:gd name="T13" fmla="*/ 2147483647 h 76"/>
                <a:gd name="T14" fmla="*/ 2147483647 w 75"/>
                <a:gd name="T15" fmla="*/ 2147483647 h 76"/>
                <a:gd name="T16" fmla="*/ 2147483647 w 75"/>
                <a:gd name="T17" fmla="*/ 2147483647 h 76"/>
                <a:gd name="T18" fmla="*/ 2147483647 w 75"/>
                <a:gd name="T19" fmla="*/ 0 h 76"/>
                <a:gd name="T20" fmla="*/ 2147483647 w 75"/>
                <a:gd name="T21" fmla="*/ 2147483647 h 76"/>
                <a:gd name="T22" fmla="*/ 2147483647 w 75"/>
                <a:gd name="T23" fmla="*/ 2147483647 h 76"/>
                <a:gd name="T24" fmla="*/ 2147483647 w 75"/>
                <a:gd name="T25" fmla="*/ 2147483647 h 76"/>
                <a:gd name="T26" fmla="*/ 2147483647 w 75"/>
                <a:gd name="T27" fmla="*/ 2147483647 h 76"/>
                <a:gd name="T28" fmla="*/ 2147483647 w 75"/>
                <a:gd name="T29" fmla="*/ 2147483647 h 76"/>
                <a:gd name="T30" fmla="*/ 2147483647 w 75"/>
                <a:gd name="T31" fmla="*/ 2147483647 h 76"/>
                <a:gd name="T32" fmla="*/ 2147483647 w 75"/>
                <a:gd name="T33" fmla="*/ 2147483647 h 76"/>
                <a:gd name="T34" fmla="*/ 2147483647 w 75"/>
                <a:gd name="T35" fmla="*/ 2147483647 h 76"/>
                <a:gd name="T36" fmla="*/ 2147483647 w 75"/>
                <a:gd name="T37" fmla="*/ 2147483647 h 76"/>
                <a:gd name="T38" fmla="*/ 2147483647 w 75"/>
                <a:gd name="T39" fmla="*/ 2147483647 h 76"/>
                <a:gd name="T40" fmla="*/ 2147483647 w 75"/>
                <a:gd name="T41" fmla="*/ 2147483647 h 76"/>
                <a:gd name="T42" fmla="*/ 2147483647 w 75"/>
                <a:gd name="T43" fmla="*/ 2147483647 h 76"/>
                <a:gd name="T44" fmla="*/ 2147483647 w 75"/>
                <a:gd name="T45" fmla="*/ 2147483647 h 76"/>
                <a:gd name="T46" fmla="*/ 2147483647 w 75"/>
                <a:gd name="T47" fmla="*/ 2147483647 h 76"/>
                <a:gd name="T48" fmla="*/ 2147483647 w 75"/>
                <a:gd name="T49" fmla="*/ 2147483647 h 76"/>
                <a:gd name="T50" fmla="*/ 2147483647 w 75"/>
                <a:gd name="T51" fmla="*/ 2147483647 h 76"/>
                <a:gd name="T52" fmla="*/ 2147483647 w 75"/>
                <a:gd name="T53" fmla="*/ 2147483647 h 76"/>
                <a:gd name="T54" fmla="*/ 2147483647 w 75"/>
                <a:gd name="T55" fmla="*/ 2147483647 h 76"/>
                <a:gd name="T56" fmla="*/ 2147483647 w 75"/>
                <a:gd name="T57" fmla="*/ 2147483647 h 76"/>
                <a:gd name="T58" fmla="*/ 2147483647 w 75"/>
                <a:gd name="T59" fmla="*/ 2147483647 h 76"/>
                <a:gd name="T60" fmla="*/ 2147483647 w 75"/>
                <a:gd name="T61" fmla="*/ 2147483647 h 76"/>
                <a:gd name="T62" fmla="*/ 2147483647 w 75"/>
                <a:gd name="T63" fmla="*/ 2147483647 h 76"/>
                <a:gd name="T64" fmla="*/ 2147483647 w 75"/>
                <a:gd name="T65" fmla="*/ 2147483647 h 76"/>
                <a:gd name="T66" fmla="*/ 2147483647 w 75"/>
                <a:gd name="T67" fmla="*/ 2147483647 h 76"/>
                <a:gd name="T68" fmla="*/ 2147483647 w 75"/>
                <a:gd name="T69" fmla="*/ 2147483647 h 76"/>
                <a:gd name="T70" fmla="*/ 2147483647 w 75"/>
                <a:gd name="T71" fmla="*/ 2147483647 h 76"/>
                <a:gd name="T72" fmla="*/ 2147483647 w 75"/>
                <a:gd name="T73" fmla="*/ 2147483647 h 76"/>
                <a:gd name="T74" fmla="*/ 2147483647 w 75"/>
                <a:gd name="T75" fmla="*/ 2147483647 h 76"/>
                <a:gd name="T76" fmla="*/ 2147483647 w 75"/>
                <a:gd name="T77" fmla="*/ 2147483647 h 76"/>
                <a:gd name="T78" fmla="*/ 2147483647 w 75"/>
                <a:gd name="T79" fmla="*/ 2147483647 h 76"/>
                <a:gd name="T80" fmla="*/ 2147483647 w 75"/>
                <a:gd name="T81" fmla="*/ 2147483647 h 76"/>
                <a:gd name="T82" fmla="*/ 2147483647 w 75"/>
                <a:gd name="T83" fmla="*/ 2147483647 h 76"/>
                <a:gd name="T84" fmla="*/ 2147483647 w 75"/>
                <a:gd name="T85" fmla="*/ 2147483647 h 76"/>
                <a:gd name="T86" fmla="*/ 2147483647 w 75"/>
                <a:gd name="T87" fmla="*/ 2147483647 h 76"/>
                <a:gd name="T88" fmla="*/ 2147483647 w 75"/>
                <a:gd name="T89" fmla="*/ 2147483647 h 76"/>
                <a:gd name="T90" fmla="*/ 2147483647 w 75"/>
                <a:gd name="T91" fmla="*/ 2147483647 h 76"/>
                <a:gd name="T92" fmla="*/ 2147483647 w 75"/>
                <a:gd name="T93" fmla="*/ 2147483647 h 76"/>
                <a:gd name="T94" fmla="*/ 2147483647 w 75"/>
                <a:gd name="T95" fmla="*/ 2147483647 h 76"/>
                <a:gd name="T96" fmla="*/ 2147483647 w 75"/>
                <a:gd name="T97" fmla="*/ 2147483647 h 76"/>
                <a:gd name="T98" fmla="*/ 2147483647 w 75"/>
                <a:gd name="T99" fmla="*/ 2147483647 h 76"/>
                <a:gd name="T100" fmla="*/ 2147483647 w 75"/>
                <a:gd name="T101" fmla="*/ 2147483647 h 76"/>
                <a:gd name="T102" fmla="*/ 2147483647 w 75"/>
                <a:gd name="T103" fmla="*/ 2147483647 h 76"/>
                <a:gd name="T104" fmla="*/ 2147483647 w 75"/>
                <a:gd name="T105" fmla="*/ 2147483647 h 76"/>
                <a:gd name="T106" fmla="*/ 2147483647 w 75"/>
                <a:gd name="T107" fmla="*/ 2147483647 h 76"/>
                <a:gd name="T108" fmla="*/ 2147483647 w 75"/>
                <a:gd name="T109" fmla="*/ 2147483647 h 7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5"/>
                <a:gd name="T166" fmla="*/ 0 h 76"/>
                <a:gd name="T167" fmla="*/ 75 w 75"/>
                <a:gd name="T168" fmla="*/ 76 h 7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5" h="76">
                  <a:moveTo>
                    <a:pt x="41" y="76"/>
                  </a:moveTo>
                  <a:lnTo>
                    <a:pt x="45" y="75"/>
                  </a:lnTo>
                  <a:lnTo>
                    <a:pt x="46" y="75"/>
                  </a:lnTo>
                  <a:lnTo>
                    <a:pt x="49" y="74"/>
                  </a:lnTo>
                  <a:lnTo>
                    <a:pt x="52" y="73"/>
                  </a:lnTo>
                  <a:lnTo>
                    <a:pt x="55" y="71"/>
                  </a:lnTo>
                  <a:lnTo>
                    <a:pt x="59" y="70"/>
                  </a:lnTo>
                  <a:lnTo>
                    <a:pt x="59" y="69"/>
                  </a:lnTo>
                  <a:lnTo>
                    <a:pt x="62" y="67"/>
                  </a:lnTo>
                  <a:lnTo>
                    <a:pt x="64" y="65"/>
                  </a:lnTo>
                  <a:lnTo>
                    <a:pt x="67" y="62"/>
                  </a:lnTo>
                  <a:lnTo>
                    <a:pt x="69" y="60"/>
                  </a:lnTo>
                  <a:lnTo>
                    <a:pt x="69" y="59"/>
                  </a:lnTo>
                  <a:lnTo>
                    <a:pt x="71" y="56"/>
                  </a:lnTo>
                  <a:lnTo>
                    <a:pt x="72" y="53"/>
                  </a:lnTo>
                  <a:lnTo>
                    <a:pt x="74" y="49"/>
                  </a:lnTo>
                  <a:lnTo>
                    <a:pt x="74" y="46"/>
                  </a:lnTo>
                  <a:lnTo>
                    <a:pt x="75" y="45"/>
                  </a:lnTo>
                  <a:lnTo>
                    <a:pt x="75" y="42"/>
                  </a:lnTo>
                  <a:lnTo>
                    <a:pt x="75" y="38"/>
                  </a:lnTo>
                  <a:lnTo>
                    <a:pt x="75" y="34"/>
                  </a:lnTo>
                  <a:lnTo>
                    <a:pt x="75" y="31"/>
                  </a:lnTo>
                  <a:lnTo>
                    <a:pt x="74" y="30"/>
                  </a:lnTo>
                  <a:lnTo>
                    <a:pt x="74" y="27"/>
                  </a:lnTo>
                  <a:lnTo>
                    <a:pt x="72" y="23"/>
                  </a:lnTo>
                  <a:lnTo>
                    <a:pt x="71" y="20"/>
                  </a:lnTo>
                  <a:lnTo>
                    <a:pt x="69" y="17"/>
                  </a:lnTo>
                  <a:lnTo>
                    <a:pt x="67" y="14"/>
                  </a:lnTo>
                  <a:lnTo>
                    <a:pt x="64" y="11"/>
                  </a:lnTo>
                  <a:lnTo>
                    <a:pt x="62" y="9"/>
                  </a:lnTo>
                  <a:lnTo>
                    <a:pt x="59" y="7"/>
                  </a:lnTo>
                  <a:lnTo>
                    <a:pt x="55" y="5"/>
                  </a:lnTo>
                  <a:lnTo>
                    <a:pt x="52" y="3"/>
                  </a:lnTo>
                  <a:lnTo>
                    <a:pt x="49" y="2"/>
                  </a:lnTo>
                  <a:lnTo>
                    <a:pt x="46" y="1"/>
                  </a:lnTo>
                  <a:lnTo>
                    <a:pt x="45" y="1"/>
                  </a:lnTo>
                  <a:lnTo>
                    <a:pt x="41" y="0"/>
                  </a:lnTo>
                  <a:lnTo>
                    <a:pt x="34" y="0"/>
                  </a:lnTo>
                  <a:lnTo>
                    <a:pt x="31" y="1"/>
                  </a:lnTo>
                  <a:lnTo>
                    <a:pt x="30" y="1"/>
                  </a:lnTo>
                  <a:lnTo>
                    <a:pt x="26" y="2"/>
                  </a:lnTo>
                  <a:lnTo>
                    <a:pt x="23" y="3"/>
                  </a:lnTo>
                  <a:lnTo>
                    <a:pt x="20" y="5"/>
                  </a:lnTo>
                  <a:lnTo>
                    <a:pt x="17" y="7"/>
                  </a:lnTo>
                  <a:lnTo>
                    <a:pt x="16" y="7"/>
                  </a:lnTo>
                  <a:lnTo>
                    <a:pt x="14" y="9"/>
                  </a:lnTo>
                  <a:lnTo>
                    <a:pt x="11" y="11"/>
                  </a:lnTo>
                  <a:lnTo>
                    <a:pt x="9" y="14"/>
                  </a:lnTo>
                  <a:lnTo>
                    <a:pt x="7" y="17"/>
                  </a:lnTo>
                  <a:lnTo>
                    <a:pt x="6" y="17"/>
                  </a:lnTo>
                  <a:lnTo>
                    <a:pt x="4" y="20"/>
                  </a:lnTo>
                  <a:lnTo>
                    <a:pt x="3" y="23"/>
                  </a:lnTo>
                  <a:lnTo>
                    <a:pt x="2" y="27"/>
                  </a:lnTo>
                  <a:lnTo>
                    <a:pt x="1" y="30"/>
                  </a:lnTo>
                  <a:lnTo>
                    <a:pt x="1" y="31"/>
                  </a:lnTo>
                  <a:lnTo>
                    <a:pt x="0" y="34"/>
                  </a:lnTo>
                  <a:lnTo>
                    <a:pt x="0" y="42"/>
                  </a:lnTo>
                  <a:lnTo>
                    <a:pt x="1" y="45"/>
                  </a:lnTo>
                  <a:lnTo>
                    <a:pt x="1" y="46"/>
                  </a:lnTo>
                  <a:lnTo>
                    <a:pt x="2" y="49"/>
                  </a:lnTo>
                  <a:lnTo>
                    <a:pt x="3" y="53"/>
                  </a:lnTo>
                  <a:lnTo>
                    <a:pt x="4" y="56"/>
                  </a:lnTo>
                  <a:lnTo>
                    <a:pt x="6" y="59"/>
                  </a:lnTo>
                  <a:lnTo>
                    <a:pt x="7" y="60"/>
                  </a:lnTo>
                  <a:lnTo>
                    <a:pt x="9" y="62"/>
                  </a:lnTo>
                  <a:lnTo>
                    <a:pt x="11" y="65"/>
                  </a:lnTo>
                  <a:lnTo>
                    <a:pt x="14" y="67"/>
                  </a:lnTo>
                  <a:lnTo>
                    <a:pt x="16" y="69"/>
                  </a:lnTo>
                  <a:lnTo>
                    <a:pt x="17" y="70"/>
                  </a:lnTo>
                  <a:lnTo>
                    <a:pt x="20" y="71"/>
                  </a:lnTo>
                  <a:lnTo>
                    <a:pt x="23" y="73"/>
                  </a:lnTo>
                  <a:lnTo>
                    <a:pt x="26" y="74"/>
                  </a:lnTo>
                  <a:lnTo>
                    <a:pt x="30" y="75"/>
                  </a:lnTo>
                  <a:lnTo>
                    <a:pt x="31" y="75"/>
                  </a:lnTo>
                  <a:lnTo>
                    <a:pt x="34" y="76"/>
                  </a:lnTo>
                  <a:lnTo>
                    <a:pt x="38" y="76"/>
                  </a:lnTo>
                  <a:lnTo>
                    <a:pt x="41" y="76"/>
                  </a:lnTo>
                  <a:close/>
                  <a:moveTo>
                    <a:pt x="38" y="73"/>
                  </a:moveTo>
                  <a:lnTo>
                    <a:pt x="34" y="73"/>
                  </a:lnTo>
                  <a:lnTo>
                    <a:pt x="31" y="72"/>
                  </a:lnTo>
                  <a:lnTo>
                    <a:pt x="31" y="74"/>
                  </a:lnTo>
                  <a:lnTo>
                    <a:pt x="31" y="72"/>
                  </a:lnTo>
                  <a:lnTo>
                    <a:pt x="31" y="74"/>
                  </a:lnTo>
                  <a:lnTo>
                    <a:pt x="31" y="72"/>
                  </a:lnTo>
                  <a:lnTo>
                    <a:pt x="28" y="71"/>
                  </a:lnTo>
                  <a:lnTo>
                    <a:pt x="24" y="70"/>
                  </a:lnTo>
                  <a:lnTo>
                    <a:pt x="21" y="69"/>
                  </a:lnTo>
                  <a:lnTo>
                    <a:pt x="18" y="67"/>
                  </a:lnTo>
                  <a:lnTo>
                    <a:pt x="18" y="68"/>
                  </a:lnTo>
                  <a:lnTo>
                    <a:pt x="19" y="67"/>
                  </a:lnTo>
                  <a:lnTo>
                    <a:pt x="18" y="67"/>
                  </a:lnTo>
                  <a:lnTo>
                    <a:pt x="18" y="68"/>
                  </a:lnTo>
                  <a:lnTo>
                    <a:pt x="19" y="67"/>
                  </a:lnTo>
                  <a:lnTo>
                    <a:pt x="16" y="65"/>
                  </a:lnTo>
                  <a:lnTo>
                    <a:pt x="13" y="63"/>
                  </a:lnTo>
                  <a:lnTo>
                    <a:pt x="11" y="60"/>
                  </a:lnTo>
                  <a:lnTo>
                    <a:pt x="9" y="57"/>
                  </a:lnTo>
                  <a:lnTo>
                    <a:pt x="8" y="58"/>
                  </a:lnTo>
                  <a:lnTo>
                    <a:pt x="9" y="58"/>
                  </a:lnTo>
                  <a:lnTo>
                    <a:pt x="9" y="57"/>
                  </a:lnTo>
                  <a:lnTo>
                    <a:pt x="8" y="58"/>
                  </a:lnTo>
                  <a:lnTo>
                    <a:pt x="9" y="58"/>
                  </a:lnTo>
                  <a:lnTo>
                    <a:pt x="7" y="55"/>
                  </a:lnTo>
                  <a:lnTo>
                    <a:pt x="6" y="51"/>
                  </a:lnTo>
                  <a:lnTo>
                    <a:pt x="5" y="48"/>
                  </a:lnTo>
                  <a:lnTo>
                    <a:pt x="4" y="45"/>
                  </a:lnTo>
                  <a:lnTo>
                    <a:pt x="2" y="45"/>
                  </a:lnTo>
                  <a:lnTo>
                    <a:pt x="4" y="45"/>
                  </a:lnTo>
                  <a:lnTo>
                    <a:pt x="2" y="45"/>
                  </a:lnTo>
                  <a:lnTo>
                    <a:pt x="4" y="45"/>
                  </a:lnTo>
                  <a:lnTo>
                    <a:pt x="3" y="42"/>
                  </a:lnTo>
                  <a:lnTo>
                    <a:pt x="3" y="34"/>
                  </a:lnTo>
                  <a:lnTo>
                    <a:pt x="4" y="31"/>
                  </a:lnTo>
                  <a:lnTo>
                    <a:pt x="2" y="31"/>
                  </a:lnTo>
                  <a:lnTo>
                    <a:pt x="4" y="31"/>
                  </a:lnTo>
                  <a:lnTo>
                    <a:pt x="2" y="31"/>
                  </a:lnTo>
                  <a:lnTo>
                    <a:pt x="4" y="31"/>
                  </a:lnTo>
                  <a:lnTo>
                    <a:pt x="5" y="28"/>
                  </a:lnTo>
                  <a:lnTo>
                    <a:pt x="6" y="25"/>
                  </a:lnTo>
                  <a:lnTo>
                    <a:pt x="7" y="21"/>
                  </a:lnTo>
                  <a:lnTo>
                    <a:pt x="9" y="18"/>
                  </a:lnTo>
                  <a:lnTo>
                    <a:pt x="8" y="18"/>
                  </a:lnTo>
                  <a:lnTo>
                    <a:pt x="9" y="19"/>
                  </a:lnTo>
                  <a:lnTo>
                    <a:pt x="9" y="18"/>
                  </a:lnTo>
                  <a:lnTo>
                    <a:pt x="8" y="18"/>
                  </a:lnTo>
                  <a:lnTo>
                    <a:pt x="9" y="19"/>
                  </a:lnTo>
                  <a:lnTo>
                    <a:pt x="11" y="16"/>
                  </a:lnTo>
                  <a:lnTo>
                    <a:pt x="13" y="14"/>
                  </a:lnTo>
                  <a:lnTo>
                    <a:pt x="16" y="11"/>
                  </a:lnTo>
                  <a:lnTo>
                    <a:pt x="19" y="9"/>
                  </a:lnTo>
                  <a:lnTo>
                    <a:pt x="18" y="8"/>
                  </a:lnTo>
                  <a:lnTo>
                    <a:pt x="18" y="9"/>
                  </a:lnTo>
                  <a:lnTo>
                    <a:pt x="19" y="9"/>
                  </a:lnTo>
                  <a:lnTo>
                    <a:pt x="18" y="8"/>
                  </a:lnTo>
                  <a:lnTo>
                    <a:pt x="18" y="9"/>
                  </a:lnTo>
                  <a:lnTo>
                    <a:pt x="21" y="8"/>
                  </a:lnTo>
                  <a:lnTo>
                    <a:pt x="24" y="6"/>
                  </a:lnTo>
                  <a:lnTo>
                    <a:pt x="28" y="5"/>
                  </a:lnTo>
                  <a:lnTo>
                    <a:pt x="31" y="4"/>
                  </a:lnTo>
                  <a:lnTo>
                    <a:pt x="31" y="3"/>
                  </a:lnTo>
                  <a:lnTo>
                    <a:pt x="31" y="4"/>
                  </a:lnTo>
                  <a:lnTo>
                    <a:pt x="31" y="3"/>
                  </a:lnTo>
                  <a:lnTo>
                    <a:pt x="31" y="4"/>
                  </a:lnTo>
                  <a:lnTo>
                    <a:pt x="34" y="3"/>
                  </a:lnTo>
                  <a:lnTo>
                    <a:pt x="41" y="3"/>
                  </a:lnTo>
                  <a:lnTo>
                    <a:pt x="45" y="4"/>
                  </a:lnTo>
                  <a:lnTo>
                    <a:pt x="45" y="3"/>
                  </a:lnTo>
                  <a:lnTo>
                    <a:pt x="44" y="4"/>
                  </a:lnTo>
                  <a:lnTo>
                    <a:pt x="45" y="4"/>
                  </a:lnTo>
                  <a:lnTo>
                    <a:pt x="45" y="3"/>
                  </a:lnTo>
                  <a:lnTo>
                    <a:pt x="44" y="4"/>
                  </a:lnTo>
                  <a:lnTo>
                    <a:pt x="48" y="5"/>
                  </a:lnTo>
                  <a:lnTo>
                    <a:pt x="51" y="6"/>
                  </a:lnTo>
                  <a:lnTo>
                    <a:pt x="54" y="8"/>
                  </a:lnTo>
                  <a:lnTo>
                    <a:pt x="57" y="9"/>
                  </a:lnTo>
                  <a:lnTo>
                    <a:pt x="58" y="8"/>
                  </a:lnTo>
                  <a:lnTo>
                    <a:pt x="57" y="9"/>
                  </a:lnTo>
                  <a:lnTo>
                    <a:pt x="58" y="8"/>
                  </a:lnTo>
                  <a:lnTo>
                    <a:pt x="57" y="9"/>
                  </a:lnTo>
                  <a:lnTo>
                    <a:pt x="60" y="11"/>
                  </a:lnTo>
                  <a:lnTo>
                    <a:pt x="62" y="14"/>
                  </a:lnTo>
                  <a:lnTo>
                    <a:pt x="64" y="16"/>
                  </a:lnTo>
                  <a:lnTo>
                    <a:pt x="66" y="19"/>
                  </a:lnTo>
                  <a:lnTo>
                    <a:pt x="68" y="18"/>
                  </a:lnTo>
                  <a:lnTo>
                    <a:pt x="66" y="18"/>
                  </a:lnTo>
                  <a:lnTo>
                    <a:pt x="66" y="19"/>
                  </a:lnTo>
                  <a:lnTo>
                    <a:pt x="68" y="18"/>
                  </a:lnTo>
                  <a:lnTo>
                    <a:pt x="66" y="18"/>
                  </a:lnTo>
                  <a:lnTo>
                    <a:pt x="68" y="21"/>
                  </a:lnTo>
                  <a:lnTo>
                    <a:pt x="69" y="25"/>
                  </a:lnTo>
                  <a:lnTo>
                    <a:pt x="71" y="28"/>
                  </a:lnTo>
                  <a:lnTo>
                    <a:pt x="71" y="31"/>
                  </a:lnTo>
                  <a:lnTo>
                    <a:pt x="73" y="31"/>
                  </a:lnTo>
                  <a:lnTo>
                    <a:pt x="71" y="31"/>
                  </a:lnTo>
                  <a:lnTo>
                    <a:pt x="73" y="31"/>
                  </a:lnTo>
                  <a:lnTo>
                    <a:pt x="71" y="31"/>
                  </a:lnTo>
                  <a:lnTo>
                    <a:pt x="72" y="34"/>
                  </a:lnTo>
                  <a:lnTo>
                    <a:pt x="72" y="38"/>
                  </a:lnTo>
                  <a:lnTo>
                    <a:pt x="72" y="42"/>
                  </a:lnTo>
                  <a:lnTo>
                    <a:pt x="71" y="45"/>
                  </a:lnTo>
                  <a:lnTo>
                    <a:pt x="73" y="45"/>
                  </a:lnTo>
                  <a:lnTo>
                    <a:pt x="71" y="45"/>
                  </a:lnTo>
                  <a:lnTo>
                    <a:pt x="73" y="45"/>
                  </a:lnTo>
                  <a:lnTo>
                    <a:pt x="71" y="45"/>
                  </a:lnTo>
                  <a:lnTo>
                    <a:pt x="71" y="48"/>
                  </a:lnTo>
                  <a:lnTo>
                    <a:pt x="69" y="51"/>
                  </a:lnTo>
                  <a:lnTo>
                    <a:pt x="68" y="55"/>
                  </a:lnTo>
                  <a:lnTo>
                    <a:pt x="66" y="58"/>
                  </a:lnTo>
                  <a:lnTo>
                    <a:pt x="68" y="58"/>
                  </a:lnTo>
                  <a:lnTo>
                    <a:pt x="66" y="57"/>
                  </a:lnTo>
                  <a:lnTo>
                    <a:pt x="66" y="58"/>
                  </a:lnTo>
                  <a:lnTo>
                    <a:pt x="68" y="58"/>
                  </a:lnTo>
                  <a:lnTo>
                    <a:pt x="66" y="57"/>
                  </a:lnTo>
                  <a:lnTo>
                    <a:pt x="64" y="60"/>
                  </a:lnTo>
                  <a:lnTo>
                    <a:pt x="62" y="63"/>
                  </a:lnTo>
                  <a:lnTo>
                    <a:pt x="60" y="65"/>
                  </a:lnTo>
                  <a:lnTo>
                    <a:pt x="57" y="67"/>
                  </a:lnTo>
                  <a:lnTo>
                    <a:pt x="58" y="68"/>
                  </a:lnTo>
                  <a:lnTo>
                    <a:pt x="57" y="67"/>
                  </a:lnTo>
                  <a:lnTo>
                    <a:pt x="58" y="68"/>
                  </a:lnTo>
                  <a:lnTo>
                    <a:pt x="57" y="67"/>
                  </a:lnTo>
                  <a:lnTo>
                    <a:pt x="54" y="69"/>
                  </a:lnTo>
                  <a:lnTo>
                    <a:pt x="51" y="70"/>
                  </a:lnTo>
                  <a:lnTo>
                    <a:pt x="48" y="71"/>
                  </a:lnTo>
                  <a:lnTo>
                    <a:pt x="44" y="72"/>
                  </a:lnTo>
                  <a:lnTo>
                    <a:pt x="45" y="74"/>
                  </a:lnTo>
                  <a:lnTo>
                    <a:pt x="45" y="72"/>
                  </a:lnTo>
                  <a:lnTo>
                    <a:pt x="44" y="72"/>
                  </a:lnTo>
                  <a:lnTo>
                    <a:pt x="45" y="74"/>
                  </a:lnTo>
                  <a:lnTo>
                    <a:pt x="45" y="72"/>
                  </a:lnTo>
                  <a:lnTo>
                    <a:pt x="41" y="73"/>
                  </a:lnTo>
                  <a:lnTo>
                    <a:pt x="38" y="7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346" name="Freeform 19"/>
            <p:cNvSpPr>
              <a:spLocks/>
            </p:cNvSpPr>
            <p:nvPr/>
          </p:nvSpPr>
          <p:spPr bwMode="auto">
            <a:xfrm>
              <a:off x="681038" y="1631950"/>
              <a:ext cx="114300" cy="115888"/>
            </a:xfrm>
            <a:custGeom>
              <a:avLst/>
              <a:gdLst>
                <a:gd name="T0" fmla="*/ 2147483647 w 72"/>
                <a:gd name="T1" fmla="*/ 2147483647 h 73"/>
                <a:gd name="T2" fmla="*/ 2147483647 w 72"/>
                <a:gd name="T3" fmla="*/ 2147483647 h 73"/>
                <a:gd name="T4" fmla="*/ 2147483647 w 72"/>
                <a:gd name="T5" fmla="*/ 2147483647 h 73"/>
                <a:gd name="T6" fmla="*/ 2147483647 w 72"/>
                <a:gd name="T7" fmla="*/ 2147483647 h 73"/>
                <a:gd name="T8" fmla="*/ 2147483647 w 72"/>
                <a:gd name="T9" fmla="*/ 2147483647 h 73"/>
                <a:gd name="T10" fmla="*/ 2147483647 w 72"/>
                <a:gd name="T11" fmla="*/ 2147483647 h 73"/>
                <a:gd name="T12" fmla="*/ 2147483647 w 72"/>
                <a:gd name="T13" fmla="*/ 2147483647 h 73"/>
                <a:gd name="T14" fmla="*/ 2147483647 w 72"/>
                <a:gd name="T15" fmla="*/ 2147483647 h 73"/>
                <a:gd name="T16" fmla="*/ 2147483647 w 72"/>
                <a:gd name="T17" fmla="*/ 2147483647 h 73"/>
                <a:gd name="T18" fmla="*/ 2147483647 w 72"/>
                <a:gd name="T19" fmla="*/ 2147483647 h 73"/>
                <a:gd name="T20" fmla="*/ 2147483647 w 72"/>
                <a:gd name="T21" fmla="*/ 2147483647 h 73"/>
                <a:gd name="T22" fmla="*/ 2147483647 w 72"/>
                <a:gd name="T23" fmla="*/ 2147483647 h 73"/>
                <a:gd name="T24" fmla="*/ 2147483647 w 72"/>
                <a:gd name="T25" fmla="*/ 2147483647 h 73"/>
                <a:gd name="T26" fmla="*/ 2147483647 w 72"/>
                <a:gd name="T27" fmla="*/ 2147483647 h 73"/>
                <a:gd name="T28" fmla="*/ 2147483647 w 72"/>
                <a:gd name="T29" fmla="*/ 2147483647 h 73"/>
                <a:gd name="T30" fmla="*/ 2147483647 w 72"/>
                <a:gd name="T31" fmla="*/ 2147483647 h 73"/>
                <a:gd name="T32" fmla="*/ 2147483647 w 72"/>
                <a:gd name="T33" fmla="*/ 2147483647 h 73"/>
                <a:gd name="T34" fmla="*/ 2147483647 w 72"/>
                <a:gd name="T35" fmla="*/ 2147483647 h 73"/>
                <a:gd name="T36" fmla="*/ 2147483647 w 72"/>
                <a:gd name="T37" fmla="*/ 0 h 73"/>
                <a:gd name="T38" fmla="*/ 2147483647 w 72"/>
                <a:gd name="T39" fmla="*/ 2147483647 h 73"/>
                <a:gd name="T40" fmla="*/ 2147483647 w 72"/>
                <a:gd name="T41" fmla="*/ 2147483647 h 73"/>
                <a:gd name="T42" fmla="*/ 2147483647 w 72"/>
                <a:gd name="T43" fmla="*/ 2147483647 h 73"/>
                <a:gd name="T44" fmla="*/ 2147483647 w 72"/>
                <a:gd name="T45" fmla="*/ 2147483647 h 73"/>
                <a:gd name="T46" fmla="*/ 2147483647 w 72"/>
                <a:gd name="T47" fmla="*/ 2147483647 h 73"/>
                <a:gd name="T48" fmla="*/ 2147483647 w 72"/>
                <a:gd name="T49" fmla="*/ 2147483647 h 73"/>
                <a:gd name="T50" fmla="*/ 2147483647 w 72"/>
                <a:gd name="T51" fmla="*/ 2147483647 h 73"/>
                <a:gd name="T52" fmla="*/ 0 w 72"/>
                <a:gd name="T53" fmla="*/ 2147483647 h 73"/>
                <a:gd name="T54" fmla="*/ 0 w 72"/>
                <a:gd name="T55" fmla="*/ 2147483647 h 73"/>
                <a:gd name="T56" fmla="*/ 0 w 72"/>
                <a:gd name="T57" fmla="*/ 2147483647 h 73"/>
                <a:gd name="T58" fmla="*/ 2147483647 w 72"/>
                <a:gd name="T59" fmla="*/ 2147483647 h 73"/>
                <a:gd name="T60" fmla="*/ 2147483647 w 72"/>
                <a:gd name="T61" fmla="*/ 2147483647 h 73"/>
                <a:gd name="T62" fmla="*/ 2147483647 w 72"/>
                <a:gd name="T63" fmla="*/ 2147483647 h 73"/>
                <a:gd name="T64" fmla="*/ 2147483647 w 72"/>
                <a:gd name="T65" fmla="*/ 2147483647 h 73"/>
                <a:gd name="T66" fmla="*/ 2147483647 w 72"/>
                <a:gd name="T67" fmla="*/ 2147483647 h 73"/>
                <a:gd name="T68" fmla="*/ 2147483647 w 72"/>
                <a:gd name="T69" fmla="*/ 2147483647 h 73"/>
                <a:gd name="T70" fmla="*/ 2147483647 w 72"/>
                <a:gd name="T71" fmla="*/ 2147483647 h 73"/>
                <a:gd name="T72" fmla="*/ 2147483647 w 72"/>
                <a:gd name="T73" fmla="*/ 2147483647 h 7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72"/>
                <a:gd name="T112" fmla="*/ 0 h 73"/>
                <a:gd name="T113" fmla="*/ 72 w 72"/>
                <a:gd name="T114" fmla="*/ 73 h 7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72" h="73">
                  <a:moveTo>
                    <a:pt x="36" y="73"/>
                  </a:moveTo>
                  <a:lnTo>
                    <a:pt x="42" y="72"/>
                  </a:lnTo>
                  <a:lnTo>
                    <a:pt x="48" y="70"/>
                  </a:lnTo>
                  <a:lnTo>
                    <a:pt x="54" y="68"/>
                  </a:lnTo>
                  <a:lnTo>
                    <a:pt x="59" y="64"/>
                  </a:lnTo>
                  <a:lnTo>
                    <a:pt x="64" y="60"/>
                  </a:lnTo>
                  <a:lnTo>
                    <a:pt x="67" y="55"/>
                  </a:lnTo>
                  <a:lnTo>
                    <a:pt x="70" y="49"/>
                  </a:lnTo>
                  <a:lnTo>
                    <a:pt x="71" y="43"/>
                  </a:lnTo>
                  <a:lnTo>
                    <a:pt x="72" y="36"/>
                  </a:lnTo>
                  <a:lnTo>
                    <a:pt x="71" y="30"/>
                  </a:lnTo>
                  <a:lnTo>
                    <a:pt x="70" y="24"/>
                  </a:lnTo>
                  <a:lnTo>
                    <a:pt x="67" y="18"/>
                  </a:lnTo>
                  <a:lnTo>
                    <a:pt x="64" y="13"/>
                  </a:lnTo>
                  <a:lnTo>
                    <a:pt x="59" y="9"/>
                  </a:lnTo>
                  <a:lnTo>
                    <a:pt x="54" y="5"/>
                  </a:lnTo>
                  <a:lnTo>
                    <a:pt x="48" y="2"/>
                  </a:lnTo>
                  <a:lnTo>
                    <a:pt x="42" y="1"/>
                  </a:lnTo>
                  <a:lnTo>
                    <a:pt x="36" y="0"/>
                  </a:lnTo>
                  <a:lnTo>
                    <a:pt x="29" y="1"/>
                  </a:lnTo>
                  <a:lnTo>
                    <a:pt x="23" y="2"/>
                  </a:lnTo>
                  <a:lnTo>
                    <a:pt x="18" y="5"/>
                  </a:lnTo>
                  <a:lnTo>
                    <a:pt x="13" y="9"/>
                  </a:lnTo>
                  <a:lnTo>
                    <a:pt x="8" y="13"/>
                  </a:lnTo>
                  <a:lnTo>
                    <a:pt x="5" y="18"/>
                  </a:lnTo>
                  <a:lnTo>
                    <a:pt x="2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43"/>
                  </a:lnTo>
                  <a:lnTo>
                    <a:pt x="2" y="49"/>
                  </a:lnTo>
                  <a:lnTo>
                    <a:pt x="5" y="55"/>
                  </a:lnTo>
                  <a:lnTo>
                    <a:pt x="8" y="60"/>
                  </a:lnTo>
                  <a:lnTo>
                    <a:pt x="13" y="64"/>
                  </a:lnTo>
                  <a:lnTo>
                    <a:pt x="18" y="68"/>
                  </a:lnTo>
                  <a:lnTo>
                    <a:pt x="23" y="70"/>
                  </a:lnTo>
                  <a:lnTo>
                    <a:pt x="29" y="72"/>
                  </a:lnTo>
                  <a:lnTo>
                    <a:pt x="36" y="73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347" name="Freeform 20"/>
            <p:cNvSpPr>
              <a:spLocks noEditPoints="1"/>
            </p:cNvSpPr>
            <p:nvPr/>
          </p:nvSpPr>
          <p:spPr bwMode="auto">
            <a:xfrm>
              <a:off x="677863" y="1630363"/>
              <a:ext cx="120650" cy="119063"/>
            </a:xfrm>
            <a:custGeom>
              <a:avLst/>
              <a:gdLst>
                <a:gd name="T0" fmla="*/ 2147483647 w 76"/>
                <a:gd name="T1" fmla="*/ 2147483647 h 75"/>
                <a:gd name="T2" fmla="*/ 2147483647 w 76"/>
                <a:gd name="T3" fmla="*/ 2147483647 h 75"/>
                <a:gd name="T4" fmla="*/ 2147483647 w 76"/>
                <a:gd name="T5" fmla="*/ 2147483647 h 75"/>
                <a:gd name="T6" fmla="*/ 2147483647 w 76"/>
                <a:gd name="T7" fmla="*/ 2147483647 h 75"/>
                <a:gd name="T8" fmla="*/ 2147483647 w 76"/>
                <a:gd name="T9" fmla="*/ 2147483647 h 75"/>
                <a:gd name="T10" fmla="*/ 2147483647 w 76"/>
                <a:gd name="T11" fmla="*/ 2147483647 h 75"/>
                <a:gd name="T12" fmla="*/ 2147483647 w 76"/>
                <a:gd name="T13" fmla="*/ 2147483647 h 75"/>
                <a:gd name="T14" fmla="*/ 2147483647 w 76"/>
                <a:gd name="T15" fmla="*/ 2147483647 h 75"/>
                <a:gd name="T16" fmla="*/ 2147483647 w 76"/>
                <a:gd name="T17" fmla="*/ 2147483647 h 75"/>
                <a:gd name="T18" fmla="*/ 2147483647 w 76"/>
                <a:gd name="T19" fmla="*/ 0 h 75"/>
                <a:gd name="T20" fmla="*/ 2147483647 w 76"/>
                <a:gd name="T21" fmla="*/ 2147483647 h 75"/>
                <a:gd name="T22" fmla="*/ 2147483647 w 76"/>
                <a:gd name="T23" fmla="*/ 2147483647 h 75"/>
                <a:gd name="T24" fmla="*/ 2147483647 w 76"/>
                <a:gd name="T25" fmla="*/ 2147483647 h 75"/>
                <a:gd name="T26" fmla="*/ 2147483647 w 76"/>
                <a:gd name="T27" fmla="*/ 2147483647 h 75"/>
                <a:gd name="T28" fmla="*/ 2147483647 w 76"/>
                <a:gd name="T29" fmla="*/ 2147483647 h 75"/>
                <a:gd name="T30" fmla="*/ 2147483647 w 76"/>
                <a:gd name="T31" fmla="*/ 2147483647 h 75"/>
                <a:gd name="T32" fmla="*/ 2147483647 w 76"/>
                <a:gd name="T33" fmla="*/ 2147483647 h 75"/>
                <a:gd name="T34" fmla="*/ 2147483647 w 76"/>
                <a:gd name="T35" fmla="*/ 2147483647 h 75"/>
                <a:gd name="T36" fmla="*/ 2147483647 w 76"/>
                <a:gd name="T37" fmla="*/ 2147483647 h 75"/>
                <a:gd name="T38" fmla="*/ 2147483647 w 76"/>
                <a:gd name="T39" fmla="*/ 2147483647 h 75"/>
                <a:gd name="T40" fmla="*/ 2147483647 w 76"/>
                <a:gd name="T41" fmla="*/ 2147483647 h 75"/>
                <a:gd name="T42" fmla="*/ 2147483647 w 76"/>
                <a:gd name="T43" fmla="*/ 2147483647 h 75"/>
                <a:gd name="T44" fmla="*/ 2147483647 w 76"/>
                <a:gd name="T45" fmla="*/ 2147483647 h 75"/>
                <a:gd name="T46" fmla="*/ 2147483647 w 76"/>
                <a:gd name="T47" fmla="*/ 2147483647 h 75"/>
                <a:gd name="T48" fmla="*/ 2147483647 w 76"/>
                <a:gd name="T49" fmla="*/ 2147483647 h 75"/>
                <a:gd name="T50" fmla="*/ 2147483647 w 76"/>
                <a:gd name="T51" fmla="*/ 2147483647 h 75"/>
                <a:gd name="T52" fmla="*/ 2147483647 w 76"/>
                <a:gd name="T53" fmla="*/ 2147483647 h 75"/>
                <a:gd name="T54" fmla="*/ 2147483647 w 76"/>
                <a:gd name="T55" fmla="*/ 2147483647 h 75"/>
                <a:gd name="T56" fmla="*/ 2147483647 w 76"/>
                <a:gd name="T57" fmla="*/ 2147483647 h 75"/>
                <a:gd name="T58" fmla="*/ 2147483647 w 76"/>
                <a:gd name="T59" fmla="*/ 2147483647 h 75"/>
                <a:gd name="T60" fmla="*/ 2147483647 w 76"/>
                <a:gd name="T61" fmla="*/ 2147483647 h 75"/>
                <a:gd name="T62" fmla="*/ 2147483647 w 76"/>
                <a:gd name="T63" fmla="*/ 2147483647 h 75"/>
                <a:gd name="T64" fmla="*/ 2147483647 w 76"/>
                <a:gd name="T65" fmla="*/ 2147483647 h 75"/>
                <a:gd name="T66" fmla="*/ 2147483647 w 76"/>
                <a:gd name="T67" fmla="*/ 2147483647 h 75"/>
                <a:gd name="T68" fmla="*/ 2147483647 w 76"/>
                <a:gd name="T69" fmla="*/ 2147483647 h 75"/>
                <a:gd name="T70" fmla="*/ 2147483647 w 76"/>
                <a:gd name="T71" fmla="*/ 2147483647 h 75"/>
                <a:gd name="T72" fmla="*/ 2147483647 w 76"/>
                <a:gd name="T73" fmla="*/ 2147483647 h 75"/>
                <a:gd name="T74" fmla="*/ 2147483647 w 76"/>
                <a:gd name="T75" fmla="*/ 2147483647 h 75"/>
                <a:gd name="T76" fmla="*/ 2147483647 w 76"/>
                <a:gd name="T77" fmla="*/ 2147483647 h 75"/>
                <a:gd name="T78" fmla="*/ 2147483647 w 76"/>
                <a:gd name="T79" fmla="*/ 2147483647 h 75"/>
                <a:gd name="T80" fmla="*/ 2147483647 w 76"/>
                <a:gd name="T81" fmla="*/ 2147483647 h 75"/>
                <a:gd name="T82" fmla="*/ 2147483647 w 76"/>
                <a:gd name="T83" fmla="*/ 2147483647 h 75"/>
                <a:gd name="T84" fmla="*/ 2147483647 w 76"/>
                <a:gd name="T85" fmla="*/ 2147483647 h 75"/>
                <a:gd name="T86" fmla="*/ 2147483647 w 76"/>
                <a:gd name="T87" fmla="*/ 2147483647 h 75"/>
                <a:gd name="T88" fmla="*/ 2147483647 w 76"/>
                <a:gd name="T89" fmla="*/ 2147483647 h 75"/>
                <a:gd name="T90" fmla="*/ 2147483647 w 76"/>
                <a:gd name="T91" fmla="*/ 2147483647 h 75"/>
                <a:gd name="T92" fmla="*/ 2147483647 w 76"/>
                <a:gd name="T93" fmla="*/ 2147483647 h 75"/>
                <a:gd name="T94" fmla="*/ 2147483647 w 76"/>
                <a:gd name="T95" fmla="*/ 2147483647 h 75"/>
                <a:gd name="T96" fmla="*/ 2147483647 w 76"/>
                <a:gd name="T97" fmla="*/ 2147483647 h 75"/>
                <a:gd name="T98" fmla="*/ 2147483647 w 76"/>
                <a:gd name="T99" fmla="*/ 2147483647 h 75"/>
                <a:gd name="T100" fmla="*/ 2147483647 w 76"/>
                <a:gd name="T101" fmla="*/ 2147483647 h 75"/>
                <a:gd name="T102" fmla="*/ 2147483647 w 76"/>
                <a:gd name="T103" fmla="*/ 2147483647 h 75"/>
                <a:gd name="T104" fmla="*/ 2147483647 w 76"/>
                <a:gd name="T105" fmla="*/ 2147483647 h 75"/>
                <a:gd name="T106" fmla="*/ 2147483647 w 76"/>
                <a:gd name="T107" fmla="*/ 2147483647 h 75"/>
                <a:gd name="T108" fmla="*/ 2147483647 w 76"/>
                <a:gd name="T109" fmla="*/ 2147483647 h 7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6"/>
                <a:gd name="T166" fmla="*/ 0 h 75"/>
                <a:gd name="T167" fmla="*/ 76 w 76"/>
                <a:gd name="T168" fmla="*/ 75 h 7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6" h="75">
                  <a:moveTo>
                    <a:pt x="41" y="75"/>
                  </a:moveTo>
                  <a:lnTo>
                    <a:pt x="45" y="75"/>
                  </a:lnTo>
                  <a:lnTo>
                    <a:pt x="46" y="74"/>
                  </a:lnTo>
                  <a:lnTo>
                    <a:pt x="49" y="73"/>
                  </a:lnTo>
                  <a:lnTo>
                    <a:pt x="52" y="72"/>
                  </a:lnTo>
                  <a:lnTo>
                    <a:pt x="56" y="71"/>
                  </a:lnTo>
                  <a:lnTo>
                    <a:pt x="59" y="69"/>
                  </a:lnTo>
                  <a:lnTo>
                    <a:pt x="62" y="66"/>
                  </a:lnTo>
                  <a:lnTo>
                    <a:pt x="65" y="64"/>
                  </a:lnTo>
                  <a:lnTo>
                    <a:pt x="67" y="62"/>
                  </a:lnTo>
                  <a:lnTo>
                    <a:pt x="69" y="59"/>
                  </a:lnTo>
                  <a:lnTo>
                    <a:pt x="69" y="58"/>
                  </a:lnTo>
                  <a:lnTo>
                    <a:pt x="71" y="55"/>
                  </a:lnTo>
                  <a:lnTo>
                    <a:pt x="73" y="52"/>
                  </a:lnTo>
                  <a:lnTo>
                    <a:pt x="74" y="49"/>
                  </a:lnTo>
                  <a:lnTo>
                    <a:pt x="75" y="45"/>
                  </a:lnTo>
                  <a:lnTo>
                    <a:pt x="75" y="41"/>
                  </a:lnTo>
                  <a:lnTo>
                    <a:pt x="76" y="37"/>
                  </a:lnTo>
                  <a:lnTo>
                    <a:pt x="75" y="34"/>
                  </a:lnTo>
                  <a:lnTo>
                    <a:pt x="75" y="30"/>
                  </a:lnTo>
                  <a:lnTo>
                    <a:pt x="74" y="26"/>
                  </a:lnTo>
                  <a:lnTo>
                    <a:pt x="73" y="23"/>
                  </a:lnTo>
                  <a:lnTo>
                    <a:pt x="71" y="19"/>
                  </a:lnTo>
                  <a:lnTo>
                    <a:pt x="69" y="17"/>
                  </a:lnTo>
                  <a:lnTo>
                    <a:pt x="69" y="16"/>
                  </a:lnTo>
                  <a:lnTo>
                    <a:pt x="67" y="13"/>
                  </a:lnTo>
                  <a:lnTo>
                    <a:pt x="65" y="11"/>
                  </a:lnTo>
                  <a:lnTo>
                    <a:pt x="62" y="8"/>
                  </a:lnTo>
                  <a:lnTo>
                    <a:pt x="59" y="6"/>
                  </a:lnTo>
                  <a:lnTo>
                    <a:pt x="56" y="4"/>
                  </a:lnTo>
                  <a:lnTo>
                    <a:pt x="52" y="3"/>
                  </a:lnTo>
                  <a:lnTo>
                    <a:pt x="49" y="1"/>
                  </a:lnTo>
                  <a:lnTo>
                    <a:pt x="46" y="0"/>
                  </a:lnTo>
                  <a:lnTo>
                    <a:pt x="45" y="0"/>
                  </a:lnTo>
                  <a:lnTo>
                    <a:pt x="41" y="0"/>
                  </a:lnTo>
                  <a:lnTo>
                    <a:pt x="34" y="0"/>
                  </a:lnTo>
                  <a:lnTo>
                    <a:pt x="31" y="0"/>
                  </a:lnTo>
                  <a:lnTo>
                    <a:pt x="30" y="0"/>
                  </a:lnTo>
                  <a:lnTo>
                    <a:pt x="26" y="1"/>
                  </a:lnTo>
                  <a:lnTo>
                    <a:pt x="23" y="3"/>
                  </a:lnTo>
                  <a:lnTo>
                    <a:pt x="20" y="4"/>
                  </a:lnTo>
                  <a:lnTo>
                    <a:pt x="17" y="6"/>
                  </a:lnTo>
                  <a:lnTo>
                    <a:pt x="14" y="8"/>
                  </a:lnTo>
                  <a:lnTo>
                    <a:pt x="11" y="11"/>
                  </a:lnTo>
                  <a:lnTo>
                    <a:pt x="9" y="13"/>
                  </a:lnTo>
                  <a:lnTo>
                    <a:pt x="7" y="16"/>
                  </a:lnTo>
                  <a:lnTo>
                    <a:pt x="6" y="17"/>
                  </a:lnTo>
                  <a:lnTo>
                    <a:pt x="5" y="19"/>
                  </a:lnTo>
                  <a:lnTo>
                    <a:pt x="3" y="23"/>
                  </a:lnTo>
                  <a:lnTo>
                    <a:pt x="2" y="26"/>
                  </a:lnTo>
                  <a:lnTo>
                    <a:pt x="1" y="30"/>
                  </a:lnTo>
                  <a:lnTo>
                    <a:pt x="0" y="34"/>
                  </a:lnTo>
                  <a:lnTo>
                    <a:pt x="0" y="41"/>
                  </a:lnTo>
                  <a:lnTo>
                    <a:pt x="1" y="45"/>
                  </a:lnTo>
                  <a:lnTo>
                    <a:pt x="2" y="49"/>
                  </a:lnTo>
                  <a:lnTo>
                    <a:pt x="3" y="52"/>
                  </a:lnTo>
                  <a:lnTo>
                    <a:pt x="5" y="55"/>
                  </a:lnTo>
                  <a:lnTo>
                    <a:pt x="6" y="58"/>
                  </a:lnTo>
                  <a:lnTo>
                    <a:pt x="7" y="59"/>
                  </a:lnTo>
                  <a:lnTo>
                    <a:pt x="9" y="62"/>
                  </a:lnTo>
                  <a:lnTo>
                    <a:pt x="11" y="64"/>
                  </a:lnTo>
                  <a:lnTo>
                    <a:pt x="14" y="66"/>
                  </a:lnTo>
                  <a:lnTo>
                    <a:pt x="17" y="69"/>
                  </a:lnTo>
                  <a:lnTo>
                    <a:pt x="20" y="71"/>
                  </a:lnTo>
                  <a:lnTo>
                    <a:pt x="23" y="72"/>
                  </a:lnTo>
                  <a:lnTo>
                    <a:pt x="26" y="73"/>
                  </a:lnTo>
                  <a:lnTo>
                    <a:pt x="30" y="74"/>
                  </a:lnTo>
                  <a:lnTo>
                    <a:pt x="31" y="75"/>
                  </a:lnTo>
                  <a:lnTo>
                    <a:pt x="34" y="75"/>
                  </a:lnTo>
                  <a:lnTo>
                    <a:pt x="38" y="75"/>
                  </a:lnTo>
                  <a:lnTo>
                    <a:pt x="41" y="75"/>
                  </a:lnTo>
                  <a:close/>
                  <a:moveTo>
                    <a:pt x="38" y="72"/>
                  </a:moveTo>
                  <a:lnTo>
                    <a:pt x="34" y="72"/>
                  </a:lnTo>
                  <a:lnTo>
                    <a:pt x="31" y="71"/>
                  </a:lnTo>
                  <a:lnTo>
                    <a:pt x="31" y="73"/>
                  </a:lnTo>
                  <a:lnTo>
                    <a:pt x="31" y="71"/>
                  </a:lnTo>
                  <a:lnTo>
                    <a:pt x="31" y="73"/>
                  </a:lnTo>
                  <a:lnTo>
                    <a:pt x="31" y="71"/>
                  </a:lnTo>
                  <a:lnTo>
                    <a:pt x="28" y="71"/>
                  </a:lnTo>
                  <a:lnTo>
                    <a:pt x="24" y="69"/>
                  </a:lnTo>
                  <a:lnTo>
                    <a:pt x="21" y="68"/>
                  </a:lnTo>
                  <a:lnTo>
                    <a:pt x="18" y="66"/>
                  </a:lnTo>
                  <a:lnTo>
                    <a:pt x="18" y="67"/>
                  </a:lnTo>
                  <a:lnTo>
                    <a:pt x="19" y="66"/>
                  </a:lnTo>
                  <a:lnTo>
                    <a:pt x="18" y="66"/>
                  </a:lnTo>
                  <a:lnTo>
                    <a:pt x="18" y="67"/>
                  </a:lnTo>
                  <a:lnTo>
                    <a:pt x="19" y="66"/>
                  </a:lnTo>
                  <a:lnTo>
                    <a:pt x="16" y="64"/>
                  </a:lnTo>
                  <a:lnTo>
                    <a:pt x="13" y="62"/>
                  </a:lnTo>
                  <a:lnTo>
                    <a:pt x="11" y="59"/>
                  </a:lnTo>
                  <a:lnTo>
                    <a:pt x="9" y="57"/>
                  </a:lnTo>
                  <a:lnTo>
                    <a:pt x="8" y="58"/>
                  </a:lnTo>
                  <a:lnTo>
                    <a:pt x="9" y="57"/>
                  </a:lnTo>
                  <a:lnTo>
                    <a:pt x="8" y="58"/>
                  </a:lnTo>
                  <a:lnTo>
                    <a:pt x="9" y="57"/>
                  </a:lnTo>
                  <a:lnTo>
                    <a:pt x="8" y="54"/>
                  </a:lnTo>
                  <a:lnTo>
                    <a:pt x="6" y="51"/>
                  </a:lnTo>
                  <a:lnTo>
                    <a:pt x="5" y="47"/>
                  </a:lnTo>
                  <a:lnTo>
                    <a:pt x="4" y="44"/>
                  </a:lnTo>
                  <a:lnTo>
                    <a:pt x="3" y="45"/>
                  </a:lnTo>
                  <a:lnTo>
                    <a:pt x="4" y="45"/>
                  </a:lnTo>
                  <a:lnTo>
                    <a:pt x="4" y="44"/>
                  </a:lnTo>
                  <a:lnTo>
                    <a:pt x="3" y="45"/>
                  </a:lnTo>
                  <a:lnTo>
                    <a:pt x="4" y="45"/>
                  </a:lnTo>
                  <a:lnTo>
                    <a:pt x="3" y="41"/>
                  </a:lnTo>
                  <a:lnTo>
                    <a:pt x="3" y="34"/>
                  </a:lnTo>
                  <a:lnTo>
                    <a:pt x="4" y="30"/>
                  </a:lnTo>
                  <a:lnTo>
                    <a:pt x="3" y="30"/>
                  </a:lnTo>
                  <a:lnTo>
                    <a:pt x="4" y="31"/>
                  </a:lnTo>
                  <a:lnTo>
                    <a:pt x="4" y="30"/>
                  </a:lnTo>
                  <a:lnTo>
                    <a:pt x="3" y="30"/>
                  </a:lnTo>
                  <a:lnTo>
                    <a:pt x="4" y="31"/>
                  </a:lnTo>
                  <a:lnTo>
                    <a:pt x="5" y="27"/>
                  </a:lnTo>
                  <a:lnTo>
                    <a:pt x="6" y="24"/>
                  </a:lnTo>
                  <a:lnTo>
                    <a:pt x="8" y="21"/>
                  </a:lnTo>
                  <a:lnTo>
                    <a:pt x="9" y="18"/>
                  </a:lnTo>
                  <a:lnTo>
                    <a:pt x="8" y="17"/>
                  </a:lnTo>
                  <a:lnTo>
                    <a:pt x="9" y="18"/>
                  </a:lnTo>
                  <a:lnTo>
                    <a:pt x="8" y="17"/>
                  </a:lnTo>
                  <a:lnTo>
                    <a:pt x="9" y="18"/>
                  </a:lnTo>
                  <a:lnTo>
                    <a:pt x="11" y="16"/>
                  </a:lnTo>
                  <a:lnTo>
                    <a:pt x="13" y="13"/>
                  </a:lnTo>
                  <a:lnTo>
                    <a:pt x="16" y="11"/>
                  </a:lnTo>
                  <a:lnTo>
                    <a:pt x="19" y="8"/>
                  </a:lnTo>
                  <a:lnTo>
                    <a:pt x="18" y="7"/>
                  </a:lnTo>
                  <a:lnTo>
                    <a:pt x="18" y="9"/>
                  </a:lnTo>
                  <a:lnTo>
                    <a:pt x="19" y="8"/>
                  </a:lnTo>
                  <a:lnTo>
                    <a:pt x="18" y="7"/>
                  </a:lnTo>
                  <a:lnTo>
                    <a:pt x="18" y="9"/>
                  </a:lnTo>
                  <a:lnTo>
                    <a:pt x="21" y="7"/>
                  </a:lnTo>
                  <a:lnTo>
                    <a:pt x="24" y="5"/>
                  </a:lnTo>
                  <a:lnTo>
                    <a:pt x="28" y="4"/>
                  </a:lnTo>
                  <a:lnTo>
                    <a:pt x="31" y="3"/>
                  </a:lnTo>
                  <a:lnTo>
                    <a:pt x="31" y="2"/>
                  </a:lnTo>
                  <a:lnTo>
                    <a:pt x="31" y="3"/>
                  </a:lnTo>
                  <a:lnTo>
                    <a:pt x="31" y="2"/>
                  </a:lnTo>
                  <a:lnTo>
                    <a:pt x="31" y="3"/>
                  </a:lnTo>
                  <a:lnTo>
                    <a:pt x="34" y="3"/>
                  </a:lnTo>
                  <a:lnTo>
                    <a:pt x="41" y="3"/>
                  </a:lnTo>
                  <a:lnTo>
                    <a:pt x="45" y="3"/>
                  </a:lnTo>
                  <a:lnTo>
                    <a:pt x="45" y="2"/>
                  </a:lnTo>
                  <a:lnTo>
                    <a:pt x="44" y="3"/>
                  </a:lnTo>
                  <a:lnTo>
                    <a:pt x="45" y="3"/>
                  </a:lnTo>
                  <a:lnTo>
                    <a:pt x="45" y="2"/>
                  </a:lnTo>
                  <a:lnTo>
                    <a:pt x="44" y="3"/>
                  </a:lnTo>
                  <a:lnTo>
                    <a:pt x="48" y="4"/>
                  </a:lnTo>
                  <a:lnTo>
                    <a:pt x="51" y="5"/>
                  </a:lnTo>
                  <a:lnTo>
                    <a:pt x="54" y="7"/>
                  </a:lnTo>
                  <a:lnTo>
                    <a:pt x="57" y="9"/>
                  </a:lnTo>
                  <a:lnTo>
                    <a:pt x="58" y="7"/>
                  </a:lnTo>
                  <a:lnTo>
                    <a:pt x="57" y="8"/>
                  </a:lnTo>
                  <a:lnTo>
                    <a:pt x="57" y="9"/>
                  </a:lnTo>
                  <a:lnTo>
                    <a:pt x="58" y="7"/>
                  </a:lnTo>
                  <a:lnTo>
                    <a:pt x="57" y="8"/>
                  </a:lnTo>
                  <a:lnTo>
                    <a:pt x="60" y="11"/>
                  </a:lnTo>
                  <a:lnTo>
                    <a:pt x="62" y="13"/>
                  </a:lnTo>
                  <a:lnTo>
                    <a:pt x="65" y="16"/>
                  </a:lnTo>
                  <a:lnTo>
                    <a:pt x="67" y="18"/>
                  </a:lnTo>
                  <a:lnTo>
                    <a:pt x="68" y="17"/>
                  </a:lnTo>
                  <a:lnTo>
                    <a:pt x="66" y="18"/>
                  </a:lnTo>
                  <a:lnTo>
                    <a:pt x="67" y="18"/>
                  </a:lnTo>
                  <a:lnTo>
                    <a:pt x="68" y="17"/>
                  </a:lnTo>
                  <a:lnTo>
                    <a:pt x="66" y="18"/>
                  </a:lnTo>
                  <a:lnTo>
                    <a:pt x="68" y="21"/>
                  </a:lnTo>
                  <a:lnTo>
                    <a:pt x="70" y="24"/>
                  </a:lnTo>
                  <a:lnTo>
                    <a:pt x="71" y="27"/>
                  </a:lnTo>
                  <a:lnTo>
                    <a:pt x="72" y="31"/>
                  </a:lnTo>
                  <a:lnTo>
                    <a:pt x="73" y="30"/>
                  </a:lnTo>
                  <a:lnTo>
                    <a:pt x="72" y="30"/>
                  </a:lnTo>
                  <a:lnTo>
                    <a:pt x="72" y="31"/>
                  </a:lnTo>
                  <a:lnTo>
                    <a:pt x="73" y="30"/>
                  </a:lnTo>
                  <a:lnTo>
                    <a:pt x="72" y="30"/>
                  </a:lnTo>
                  <a:lnTo>
                    <a:pt x="72" y="34"/>
                  </a:lnTo>
                  <a:lnTo>
                    <a:pt x="73" y="37"/>
                  </a:lnTo>
                  <a:lnTo>
                    <a:pt x="72" y="41"/>
                  </a:lnTo>
                  <a:lnTo>
                    <a:pt x="72" y="45"/>
                  </a:lnTo>
                  <a:lnTo>
                    <a:pt x="73" y="45"/>
                  </a:lnTo>
                  <a:lnTo>
                    <a:pt x="72" y="44"/>
                  </a:lnTo>
                  <a:lnTo>
                    <a:pt x="72" y="45"/>
                  </a:lnTo>
                  <a:lnTo>
                    <a:pt x="73" y="45"/>
                  </a:lnTo>
                  <a:lnTo>
                    <a:pt x="72" y="44"/>
                  </a:lnTo>
                  <a:lnTo>
                    <a:pt x="71" y="47"/>
                  </a:lnTo>
                  <a:lnTo>
                    <a:pt x="70" y="51"/>
                  </a:lnTo>
                  <a:lnTo>
                    <a:pt x="68" y="54"/>
                  </a:lnTo>
                  <a:lnTo>
                    <a:pt x="66" y="57"/>
                  </a:lnTo>
                  <a:lnTo>
                    <a:pt x="68" y="58"/>
                  </a:lnTo>
                  <a:lnTo>
                    <a:pt x="67" y="57"/>
                  </a:lnTo>
                  <a:lnTo>
                    <a:pt x="66" y="57"/>
                  </a:lnTo>
                  <a:lnTo>
                    <a:pt x="68" y="58"/>
                  </a:lnTo>
                  <a:lnTo>
                    <a:pt x="67" y="57"/>
                  </a:lnTo>
                  <a:lnTo>
                    <a:pt x="65" y="59"/>
                  </a:lnTo>
                  <a:lnTo>
                    <a:pt x="62" y="62"/>
                  </a:lnTo>
                  <a:lnTo>
                    <a:pt x="60" y="64"/>
                  </a:lnTo>
                  <a:lnTo>
                    <a:pt x="57" y="66"/>
                  </a:lnTo>
                  <a:lnTo>
                    <a:pt x="58" y="67"/>
                  </a:lnTo>
                  <a:lnTo>
                    <a:pt x="57" y="66"/>
                  </a:lnTo>
                  <a:lnTo>
                    <a:pt x="58" y="67"/>
                  </a:lnTo>
                  <a:lnTo>
                    <a:pt x="57" y="66"/>
                  </a:lnTo>
                  <a:lnTo>
                    <a:pt x="54" y="68"/>
                  </a:lnTo>
                  <a:lnTo>
                    <a:pt x="51" y="69"/>
                  </a:lnTo>
                  <a:lnTo>
                    <a:pt x="48" y="71"/>
                  </a:lnTo>
                  <a:lnTo>
                    <a:pt x="44" y="71"/>
                  </a:lnTo>
                  <a:lnTo>
                    <a:pt x="45" y="73"/>
                  </a:lnTo>
                  <a:lnTo>
                    <a:pt x="45" y="71"/>
                  </a:lnTo>
                  <a:lnTo>
                    <a:pt x="44" y="71"/>
                  </a:lnTo>
                  <a:lnTo>
                    <a:pt x="45" y="73"/>
                  </a:lnTo>
                  <a:lnTo>
                    <a:pt x="45" y="71"/>
                  </a:lnTo>
                  <a:lnTo>
                    <a:pt x="41" y="72"/>
                  </a:lnTo>
                  <a:lnTo>
                    <a:pt x="38" y="7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348" name="Freeform 21"/>
            <p:cNvSpPr>
              <a:spLocks/>
            </p:cNvSpPr>
            <p:nvPr/>
          </p:nvSpPr>
          <p:spPr bwMode="auto">
            <a:xfrm>
              <a:off x="1395413" y="1631950"/>
              <a:ext cx="115888" cy="115888"/>
            </a:xfrm>
            <a:custGeom>
              <a:avLst/>
              <a:gdLst>
                <a:gd name="T0" fmla="*/ 2147483647 w 73"/>
                <a:gd name="T1" fmla="*/ 2147483647 h 73"/>
                <a:gd name="T2" fmla="*/ 2147483647 w 73"/>
                <a:gd name="T3" fmla="*/ 2147483647 h 73"/>
                <a:gd name="T4" fmla="*/ 2147483647 w 73"/>
                <a:gd name="T5" fmla="*/ 2147483647 h 73"/>
                <a:gd name="T6" fmla="*/ 2147483647 w 73"/>
                <a:gd name="T7" fmla="*/ 2147483647 h 73"/>
                <a:gd name="T8" fmla="*/ 2147483647 w 73"/>
                <a:gd name="T9" fmla="*/ 2147483647 h 73"/>
                <a:gd name="T10" fmla="*/ 2147483647 w 73"/>
                <a:gd name="T11" fmla="*/ 2147483647 h 73"/>
                <a:gd name="T12" fmla="*/ 2147483647 w 73"/>
                <a:gd name="T13" fmla="*/ 2147483647 h 73"/>
                <a:gd name="T14" fmla="*/ 2147483647 w 73"/>
                <a:gd name="T15" fmla="*/ 2147483647 h 73"/>
                <a:gd name="T16" fmla="*/ 2147483647 w 73"/>
                <a:gd name="T17" fmla="*/ 2147483647 h 73"/>
                <a:gd name="T18" fmla="*/ 2147483647 w 73"/>
                <a:gd name="T19" fmla="*/ 2147483647 h 73"/>
                <a:gd name="T20" fmla="*/ 2147483647 w 73"/>
                <a:gd name="T21" fmla="*/ 2147483647 h 73"/>
                <a:gd name="T22" fmla="*/ 2147483647 w 73"/>
                <a:gd name="T23" fmla="*/ 2147483647 h 73"/>
                <a:gd name="T24" fmla="*/ 2147483647 w 73"/>
                <a:gd name="T25" fmla="*/ 2147483647 h 73"/>
                <a:gd name="T26" fmla="*/ 2147483647 w 73"/>
                <a:gd name="T27" fmla="*/ 2147483647 h 73"/>
                <a:gd name="T28" fmla="*/ 2147483647 w 73"/>
                <a:gd name="T29" fmla="*/ 2147483647 h 73"/>
                <a:gd name="T30" fmla="*/ 2147483647 w 73"/>
                <a:gd name="T31" fmla="*/ 2147483647 h 73"/>
                <a:gd name="T32" fmla="*/ 2147483647 w 73"/>
                <a:gd name="T33" fmla="*/ 2147483647 h 73"/>
                <a:gd name="T34" fmla="*/ 2147483647 w 73"/>
                <a:gd name="T35" fmla="*/ 2147483647 h 73"/>
                <a:gd name="T36" fmla="*/ 2147483647 w 73"/>
                <a:gd name="T37" fmla="*/ 0 h 73"/>
                <a:gd name="T38" fmla="*/ 2147483647 w 73"/>
                <a:gd name="T39" fmla="*/ 2147483647 h 73"/>
                <a:gd name="T40" fmla="*/ 2147483647 w 73"/>
                <a:gd name="T41" fmla="*/ 2147483647 h 73"/>
                <a:gd name="T42" fmla="*/ 2147483647 w 73"/>
                <a:gd name="T43" fmla="*/ 2147483647 h 73"/>
                <a:gd name="T44" fmla="*/ 2147483647 w 73"/>
                <a:gd name="T45" fmla="*/ 2147483647 h 73"/>
                <a:gd name="T46" fmla="*/ 2147483647 w 73"/>
                <a:gd name="T47" fmla="*/ 2147483647 h 73"/>
                <a:gd name="T48" fmla="*/ 2147483647 w 73"/>
                <a:gd name="T49" fmla="*/ 2147483647 h 73"/>
                <a:gd name="T50" fmla="*/ 2147483647 w 73"/>
                <a:gd name="T51" fmla="*/ 2147483647 h 73"/>
                <a:gd name="T52" fmla="*/ 2147483647 w 73"/>
                <a:gd name="T53" fmla="*/ 2147483647 h 73"/>
                <a:gd name="T54" fmla="*/ 0 w 73"/>
                <a:gd name="T55" fmla="*/ 2147483647 h 73"/>
                <a:gd name="T56" fmla="*/ 2147483647 w 73"/>
                <a:gd name="T57" fmla="*/ 2147483647 h 73"/>
                <a:gd name="T58" fmla="*/ 2147483647 w 73"/>
                <a:gd name="T59" fmla="*/ 2147483647 h 73"/>
                <a:gd name="T60" fmla="*/ 2147483647 w 73"/>
                <a:gd name="T61" fmla="*/ 2147483647 h 73"/>
                <a:gd name="T62" fmla="*/ 2147483647 w 73"/>
                <a:gd name="T63" fmla="*/ 2147483647 h 73"/>
                <a:gd name="T64" fmla="*/ 2147483647 w 73"/>
                <a:gd name="T65" fmla="*/ 2147483647 h 73"/>
                <a:gd name="T66" fmla="*/ 2147483647 w 73"/>
                <a:gd name="T67" fmla="*/ 2147483647 h 73"/>
                <a:gd name="T68" fmla="*/ 2147483647 w 73"/>
                <a:gd name="T69" fmla="*/ 2147483647 h 73"/>
                <a:gd name="T70" fmla="*/ 2147483647 w 73"/>
                <a:gd name="T71" fmla="*/ 2147483647 h 73"/>
                <a:gd name="T72" fmla="*/ 2147483647 w 73"/>
                <a:gd name="T73" fmla="*/ 2147483647 h 7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73"/>
                <a:gd name="T112" fmla="*/ 0 h 73"/>
                <a:gd name="T113" fmla="*/ 73 w 73"/>
                <a:gd name="T114" fmla="*/ 73 h 7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73" h="73">
                  <a:moveTo>
                    <a:pt x="37" y="73"/>
                  </a:moveTo>
                  <a:lnTo>
                    <a:pt x="43" y="72"/>
                  </a:lnTo>
                  <a:lnTo>
                    <a:pt x="49" y="70"/>
                  </a:lnTo>
                  <a:lnTo>
                    <a:pt x="55" y="68"/>
                  </a:lnTo>
                  <a:lnTo>
                    <a:pt x="60" y="64"/>
                  </a:lnTo>
                  <a:lnTo>
                    <a:pt x="64" y="60"/>
                  </a:lnTo>
                  <a:lnTo>
                    <a:pt x="68" y="55"/>
                  </a:lnTo>
                  <a:lnTo>
                    <a:pt x="70" y="49"/>
                  </a:lnTo>
                  <a:lnTo>
                    <a:pt x="72" y="43"/>
                  </a:lnTo>
                  <a:lnTo>
                    <a:pt x="73" y="36"/>
                  </a:lnTo>
                  <a:lnTo>
                    <a:pt x="72" y="30"/>
                  </a:lnTo>
                  <a:lnTo>
                    <a:pt x="70" y="24"/>
                  </a:lnTo>
                  <a:lnTo>
                    <a:pt x="68" y="18"/>
                  </a:lnTo>
                  <a:lnTo>
                    <a:pt x="64" y="13"/>
                  </a:lnTo>
                  <a:lnTo>
                    <a:pt x="60" y="9"/>
                  </a:lnTo>
                  <a:lnTo>
                    <a:pt x="55" y="5"/>
                  </a:lnTo>
                  <a:lnTo>
                    <a:pt x="49" y="2"/>
                  </a:lnTo>
                  <a:lnTo>
                    <a:pt x="43" y="1"/>
                  </a:lnTo>
                  <a:lnTo>
                    <a:pt x="37" y="0"/>
                  </a:lnTo>
                  <a:lnTo>
                    <a:pt x="30" y="1"/>
                  </a:lnTo>
                  <a:lnTo>
                    <a:pt x="24" y="2"/>
                  </a:lnTo>
                  <a:lnTo>
                    <a:pt x="18" y="5"/>
                  </a:lnTo>
                  <a:lnTo>
                    <a:pt x="13" y="9"/>
                  </a:lnTo>
                  <a:lnTo>
                    <a:pt x="9" y="13"/>
                  </a:lnTo>
                  <a:lnTo>
                    <a:pt x="5" y="18"/>
                  </a:lnTo>
                  <a:lnTo>
                    <a:pt x="3" y="24"/>
                  </a:lnTo>
                  <a:lnTo>
                    <a:pt x="1" y="30"/>
                  </a:lnTo>
                  <a:lnTo>
                    <a:pt x="0" y="36"/>
                  </a:lnTo>
                  <a:lnTo>
                    <a:pt x="1" y="43"/>
                  </a:lnTo>
                  <a:lnTo>
                    <a:pt x="3" y="49"/>
                  </a:lnTo>
                  <a:lnTo>
                    <a:pt x="5" y="55"/>
                  </a:lnTo>
                  <a:lnTo>
                    <a:pt x="9" y="60"/>
                  </a:lnTo>
                  <a:lnTo>
                    <a:pt x="13" y="64"/>
                  </a:lnTo>
                  <a:lnTo>
                    <a:pt x="18" y="68"/>
                  </a:lnTo>
                  <a:lnTo>
                    <a:pt x="24" y="70"/>
                  </a:lnTo>
                  <a:lnTo>
                    <a:pt x="30" y="72"/>
                  </a:lnTo>
                  <a:lnTo>
                    <a:pt x="37" y="73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349" name="Freeform 22"/>
            <p:cNvSpPr>
              <a:spLocks noEditPoints="1"/>
            </p:cNvSpPr>
            <p:nvPr/>
          </p:nvSpPr>
          <p:spPr bwMode="auto">
            <a:xfrm>
              <a:off x="1393825" y="1630363"/>
              <a:ext cx="119063" cy="119063"/>
            </a:xfrm>
            <a:custGeom>
              <a:avLst/>
              <a:gdLst>
                <a:gd name="T0" fmla="*/ 2147483647 w 75"/>
                <a:gd name="T1" fmla="*/ 2147483647 h 75"/>
                <a:gd name="T2" fmla="*/ 2147483647 w 75"/>
                <a:gd name="T3" fmla="*/ 2147483647 h 75"/>
                <a:gd name="T4" fmla="*/ 2147483647 w 75"/>
                <a:gd name="T5" fmla="*/ 2147483647 h 75"/>
                <a:gd name="T6" fmla="*/ 2147483647 w 75"/>
                <a:gd name="T7" fmla="*/ 2147483647 h 75"/>
                <a:gd name="T8" fmla="*/ 2147483647 w 75"/>
                <a:gd name="T9" fmla="*/ 2147483647 h 75"/>
                <a:gd name="T10" fmla="*/ 2147483647 w 75"/>
                <a:gd name="T11" fmla="*/ 2147483647 h 75"/>
                <a:gd name="T12" fmla="*/ 2147483647 w 75"/>
                <a:gd name="T13" fmla="*/ 2147483647 h 75"/>
                <a:gd name="T14" fmla="*/ 2147483647 w 75"/>
                <a:gd name="T15" fmla="*/ 2147483647 h 75"/>
                <a:gd name="T16" fmla="*/ 2147483647 w 75"/>
                <a:gd name="T17" fmla="*/ 2147483647 h 75"/>
                <a:gd name="T18" fmla="*/ 2147483647 w 75"/>
                <a:gd name="T19" fmla="*/ 0 h 75"/>
                <a:gd name="T20" fmla="*/ 2147483647 w 75"/>
                <a:gd name="T21" fmla="*/ 2147483647 h 75"/>
                <a:gd name="T22" fmla="*/ 2147483647 w 75"/>
                <a:gd name="T23" fmla="*/ 2147483647 h 75"/>
                <a:gd name="T24" fmla="*/ 2147483647 w 75"/>
                <a:gd name="T25" fmla="*/ 2147483647 h 75"/>
                <a:gd name="T26" fmla="*/ 2147483647 w 75"/>
                <a:gd name="T27" fmla="*/ 2147483647 h 75"/>
                <a:gd name="T28" fmla="*/ 2147483647 w 75"/>
                <a:gd name="T29" fmla="*/ 2147483647 h 75"/>
                <a:gd name="T30" fmla="*/ 2147483647 w 75"/>
                <a:gd name="T31" fmla="*/ 2147483647 h 75"/>
                <a:gd name="T32" fmla="*/ 2147483647 w 75"/>
                <a:gd name="T33" fmla="*/ 2147483647 h 75"/>
                <a:gd name="T34" fmla="*/ 2147483647 w 75"/>
                <a:gd name="T35" fmla="*/ 2147483647 h 75"/>
                <a:gd name="T36" fmla="*/ 2147483647 w 75"/>
                <a:gd name="T37" fmla="*/ 2147483647 h 75"/>
                <a:gd name="T38" fmla="*/ 2147483647 w 75"/>
                <a:gd name="T39" fmla="*/ 2147483647 h 75"/>
                <a:gd name="T40" fmla="*/ 2147483647 w 75"/>
                <a:gd name="T41" fmla="*/ 2147483647 h 75"/>
                <a:gd name="T42" fmla="*/ 2147483647 w 75"/>
                <a:gd name="T43" fmla="*/ 2147483647 h 75"/>
                <a:gd name="T44" fmla="*/ 2147483647 w 75"/>
                <a:gd name="T45" fmla="*/ 2147483647 h 75"/>
                <a:gd name="T46" fmla="*/ 2147483647 w 75"/>
                <a:gd name="T47" fmla="*/ 2147483647 h 75"/>
                <a:gd name="T48" fmla="*/ 2147483647 w 75"/>
                <a:gd name="T49" fmla="*/ 2147483647 h 75"/>
                <a:gd name="T50" fmla="*/ 2147483647 w 75"/>
                <a:gd name="T51" fmla="*/ 2147483647 h 75"/>
                <a:gd name="T52" fmla="*/ 2147483647 w 75"/>
                <a:gd name="T53" fmla="*/ 2147483647 h 75"/>
                <a:gd name="T54" fmla="*/ 2147483647 w 75"/>
                <a:gd name="T55" fmla="*/ 2147483647 h 75"/>
                <a:gd name="T56" fmla="*/ 2147483647 w 75"/>
                <a:gd name="T57" fmla="*/ 2147483647 h 75"/>
                <a:gd name="T58" fmla="*/ 2147483647 w 75"/>
                <a:gd name="T59" fmla="*/ 2147483647 h 75"/>
                <a:gd name="T60" fmla="*/ 2147483647 w 75"/>
                <a:gd name="T61" fmla="*/ 2147483647 h 75"/>
                <a:gd name="T62" fmla="*/ 2147483647 w 75"/>
                <a:gd name="T63" fmla="*/ 2147483647 h 75"/>
                <a:gd name="T64" fmla="*/ 2147483647 w 75"/>
                <a:gd name="T65" fmla="*/ 2147483647 h 75"/>
                <a:gd name="T66" fmla="*/ 2147483647 w 75"/>
                <a:gd name="T67" fmla="*/ 2147483647 h 75"/>
                <a:gd name="T68" fmla="*/ 2147483647 w 75"/>
                <a:gd name="T69" fmla="*/ 2147483647 h 75"/>
                <a:gd name="T70" fmla="*/ 2147483647 w 75"/>
                <a:gd name="T71" fmla="*/ 2147483647 h 75"/>
                <a:gd name="T72" fmla="*/ 2147483647 w 75"/>
                <a:gd name="T73" fmla="*/ 2147483647 h 75"/>
                <a:gd name="T74" fmla="*/ 2147483647 w 75"/>
                <a:gd name="T75" fmla="*/ 2147483647 h 75"/>
                <a:gd name="T76" fmla="*/ 2147483647 w 75"/>
                <a:gd name="T77" fmla="*/ 2147483647 h 75"/>
                <a:gd name="T78" fmla="*/ 2147483647 w 75"/>
                <a:gd name="T79" fmla="*/ 2147483647 h 75"/>
                <a:gd name="T80" fmla="*/ 2147483647 w 75"/>
                <a:gd name="T81" fmla="*/ 2147483647 h 75"/>
                <a:gd name="T82" fmla="*/ 2147483647 w 75"/>
                <a:gd name="T83" fmla="*/ 2147483647 h 75"/>
                <a:gd name="T84" fmla="*/ 2147483647 w 75"/>
                <a:gd name="T85" fmla="*/ 2147483647 h 75"/>
                <a:gd name="T86" fmla="*/ 2147483647 w 75"/>
                <a:gd name="T87" fmla="*/ 2147483647 h 75"/>
                <a:gd name="T88" fmla="*/ 2147483647 w 75"/>
                <a:gd name="T89" fmla="*/ 2147483647 h 75"/>
                <a:gd name="T90" fmla="*/ 2147483647 w 75"/>
                <a:gd name="T91" fmla="*/ 2147483647 h 75"/>
                <a:gd name="T92" fmla="*/ 2147483647 w 75"/>
                <a:gd name="T93" fmla="*/ 2147483647 h 75"/>
                <a:gd name="T94" fmla="*/ 2147483647 w 75"/>
                <a:gd name="T95" fmla="*/ 2147483647 h 75"/>
                <a:gd name="T96" fmla="*/ 2147483647 w 75"/>
                <a:gd name="T97" fmla="*/ 2147483647 h 75"/>
                <a:gd name="T98" fmla="*/ 2147483647 w 75"/>
                <a:gd name="T99" fmla="*/ 2147483647 h 75"/>
                <a:gd name="T100" fmla="*/ 2147483647 w 75"/>
                <a:gd name="T101" fmla="*/ 2147483647 h 75"/>
                <a:gd name="T102" fmla="*/ 2147483647 w 75"/>
                <a:gd name="T103" fmla="*/ 2147483647 h 75"/>
                <a:gd name="T104" fmla="*/ 2147483647 w 75"/>
                <a:gd name="T105" fmla="*/ 2147483647 h 75"/>
                <a:gd name="T106" fmla="*/ 2147483647 w 75"/>
                <a:gd name="T107" fmla="*/ 2147483647 h 75"/>
                <a:gd name="T108" fmla="*/ 2147483647 w 75"/>
                <a:gd name="T109" fmla="*/ 2147483647 h 7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5"/>
                <a:gd name="T166" fmla="*/ 0 h 75"/>
                <a:gd name="T167" fmla="*/ 75 w 75"/>
                <a:gd name="T168" fmla="*/ 75 h 7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5" h="75">
                  <a:moveTo>
                    <a:pt x="41" y="75"/>
                  </a:moveTo>
                  <a:lnTo>
                    <a:pt x="45" y="75"/>
                  </a:lnTo>
                  <a:lnTo>
                    <a:pt x="46" y="74"/>
                  </a:lnTo>
                  <a:lnTo>
                    <a:pt x="49" y="73"/>
                  </a:lnTo>
                  <a:lnTo>
                    <a:pt x="52" y="72"/>
                  </a:lnTo>
                  <a:lnTo>
                    <a:pt x="55" y="71"/>
                  </a:lnTo>
                  <a:lnTo>
                    <a:pt x="58" y="69"/>
                  </a:lnTo>
                  <a:lnTo>
                    <a:pt x="59" y="69"/>
                  </a:lnTo>
                  <a:lnTo>
                    <a:pt x="62" y="66"/>
                  </a:lnTo>
                  <a:lnTo>
                    <a:pt x="64" y="64"/>
                  </a:lnTo>
                  <a:lnTo>
                    <a:pt x="67" y="62"/>
                  </a:lnTo>
                  <a:lnTo>
                    <a:pt x="69" y="59"/>
                  </a:lnTo>
                  <a:lnTo>
                    <a:pt x="69" y="58"/>
                  </a:lnTo>
                  <a:lnTo>
                    <a:pt x="71" y="55"/>
                  </a:lnTo>
                  <a:lnTo>
                    <a:pt x="72" y="52"/>
                  </a:lnTo>
                  <a:lnTo>
                    <a:pt x="74" y="49"/>
                  </a:lnTo>
                  <a:lnTo>
                    <a:pt x="74" y="45"/>
                  </a:lnTo>
                  <a:lnTo>
                    <a:pt x="75" y="45"/>
                  </a:lnTo>
                  <a:lnTo>
                    <a:pt x="75" y="41"/>
                  </a:lnTo>
                  <a:lnTo>
                    <a:pt x="75" y="37"/>
                  </a:lnTo>
                  <a:lnTo>
                    <a:pt x="75" y="34"/>
                  </a:lnTo>
                  <a:lnTo>
                    <a:pt x="75" y="30"/>
                  </a:lnTo>
                  <a:lnTo>
                    <a:pt x="74" y="30"/>
                  </a:lnTo>
                  <a:lnTo>
                    <a:pt x="74" y="26"/>
                  </a:lnTo>
                  <a:lnTo>
                    <a:pt x="72" y="23"/>
                  </a:lnTo>
                  <a:lnTo>
                    <a:pt x="71" y="19"/>
                  </a:lnTo>
                  <a:lnTo>
                    <a:pt x="69" y="17"/>
                  </a:lnTo>
                  <a:lnTo>
                    <a:pt x="69" y="16"/>
                  </a:lnTo>
                  <a:lnTo>
                    <a:pt x="67" y="13"/>
                  </a:lnTo>
                  <a:lnTo>
                    <a:pt x="64" y="11"/>
                  </a:lnTo>
                  <a:lnTo>
                    <a:pt x="62" y="8"/>
                  </a:lnTo>
                  <a:lnTo>
                    <a:pt x="59" y="6"/>
                  </a:lnTo>
                  <a:lnTo>
                    <a:pt x="58" y="6"/>
                  </a:lnTo>
                  <a:lnTo>
                    <a:pt x="55" y="4"/>
                  </a:lnTo>
                  <a:lnTo>
                    <a:pt x="52" y="3"/>
                  </a:lnTo>
                  <a:lnTo>
                    <a:pt x="49" y="1"/>
                  </a:lnTo>
                  <a:lnTo>
                    <a:pt x="46" y="0"/>
                  </a:lnTo>
                  <a:lnTo>
                    <a:pt x="45" y="0"/>
                  </a:lnTo>
                  <a:lnTo>
                    <a:pt x="41" y="0"/>
                  </a:lnTo>
                  <a:lnTo>
                    <a:pt x="34" y="0"/>
                  </a:lnTo>
                  <a:lnTo>
                    <a:pt x="31" y="0"/>
                  </a:lnTo>
                  <a:lnTo>
                    <a:pt x="30" y="0"/>
                  </a:lnTo>
                  <a:lnTo>
                    <a:pt x="26" y="1"/>
                  </a:lnTo>
                  <a:lnTo>
                    <a:pt x="23" y="3"/>
                  </a:lnTo>
                  <a:lnTo>
                    <a:pt x="20" y="4"/>
                  </a:lnTo>
                  <a:lnTo>
                    <a:pt x="17" y="6"/>
                  </a:lnTo>
                  <a:lnTo>
                    <a:pt x="16" y="6"/>
                  </a:lnTo>
                  <a:lnTo>
                    <a:pt x="14" y="8"/>
                  </a:lnTo>
                  <a:lnTo>
                    <a:pt x="11" y="11"/>
                  </a:lnTo>
                  <a:lnTo>
                    <a:pt x="9" y="13"/>
                  </a:lnTo>
                  <a:lnTo>
                    <a:pt x="7" y="16"/>
                  </a:lnTo>
                  <a:lnTo>
                    <a:pt x="6" y="17"/>
                  </a:lnTo>
                  <a:lnTo>
                    <a:pt x="4" y="19"/>
                  </a:lnTo>
                  <a:lnTo>
                    <a:pt x="3" y="23"/>
                  </a:lnTo>
                  <a:lnTo>
                    <a:pt x="2" y="26"/>
                  </a:lnTo>
                  <a:lnTo>
                    <a:pt x="1" y="30"/>
                  </a:lnTo>
                  <a:lnTo>
                    <a:pt x="0" y="34"/>
                  </a:lnTo>
                  <a:lnTo>
                    <a:pt x="0" y="41"/>
                  </a:lnTo>
                  <a:lnTo>
                    <a:pt x="1" y="45"/>
                  </a:lnTo>
                  <a:lnTo>
                    <a:pt x="2" y="49"/>
                  </a:lnTo>
                  <a:lnTo>
                    <a:pt x="3" y="52"/>
                  </a:lnTo>
                  <a:lnTo>
                    <a:pt x="4" y="55"/>
                  </a:lnTo>
                  <a:lnTo>
                    <a:pt x="6" y="58"/>
                  </a:lnTo>
                  <a:lnTo>
                    <a:pt x="7" y="59"/>
                  </a:lnTo>
                  <a:lnTo>
                    <a:pt x="9" y="62"/>
                  </a:lnTo>
                  <a:lnTo>
                    <a:pt x="11" y="64"/>
                  </a:lnTo>
                  <a:lnTo>
                    <a:pt x="14" y="66"/>
                  </a:lnTo>
                  <a:lnTo>
                    <a:pt x="16" y="69"/>
                  </a:lnTo>
                  <a:lnTo>
                    <a:pt x="17" y="69"/>
                  </a:lnTo>
                  <a:lnTo>
                    <a:pt x="20" y="71"/>
                  </a:lnTo>
                  <a:lnTo>
                    <a:pt x="23" y="72"/>
                  </a:lnTo>
                  <a:lnTo>
                    <a:pt x="26" y="73"/>
                  </a:lnTo>
                  <a:lnTo>
                    <a:pt x="30" y="74"/>
                  </a:lnTo>
                  <a:lnTo>
                    <a:pt x="31" y="75"/>
                  </a:lnTo>
                  <a:lnTo>
                    <a:pt x="34" y="75"/>
                  </a:lnTo>
                  <a:lnTo>
                    <a:pt x="38" y="75"/>
                  </a:lnTo>
                  <a:lnTo>
                    <a:pt x="41" y="75"/>
                  </a:lnTo>
                  <a:close/>
                  <a:moveTo>
                    <a:pt x="38" y="72"/>
                  </a:moveTo>
                  <a:lnTo>
                    <a:pt x="34" y="72"/>
                  </a:lnTo>
                  <a:lnTo>
                    <a:pt x="31" y="71"/>
                  </a:lnTo>
                  <a:lnTo>
                    <a:pt x="31" y="73"/>
                  </a:lnTo>
                  <a:lnTo>
                    <a:pt x="31" y="71"/>
                  </a:lnTo>
                  <a:lnTo>
                    <a:pt x="31" y="73"/>
                  </a:lnTo>
                  <a:lnTo>
                    <a:pt x="31" y="71"/>
                  </a:lnTo>
                  <a:lnTo>
                    <a:pt x="28" y="71"/>
                  </a:lnTo>
                  <a:lnTo>
                    <a:pt x="24" y="69"/>
                  </a:lnTo>
                  <a:lnTo>
                    <a:pt x="21" y="68"/>
                  </a:lnTo>
                  <a:lnTo>
                    <a:pt x="18" y="66"/>
                  </a:lnTo>
                  <a:lnTo>
                    <a:pt x="18" y="67"/>
                  </a:lnTo>
                  <a:lnTo>
                    <a:pt x="19" y="66"/>
                  </a:lnTo>
                  <a:lnTo>
                    <a:pt x="18" y="66"/>
                  </a:lnTo>
                  <a:lnTo>
                    <a:pt x="18" y="67"/>
                  </a:lnTo>
                  <a:lnTo>
                    <a:pt x="19" y="66"/>
                  </a:lnTo>
                  <a:lnTo>
                    <a:pt x="16" y="64"/>
                  </a:lnTo>
                  <a:lnTo>
                    <a:pt x="13" y="62"/>
                  </a:lnTo>
                  <a:lnTo>
                    <a:pt x="11" y="59"/>
                  </a:lnTo>
                  <a:lnTo>
                    <a:pt x="9" y="57"/>
                  </a:lnTo>
                  <a:lnTo>
                    <a:pt x="8" y="58"/>
                  </a:lnTo>
                  <a:lnTo>
                    <a:pt x="9" y="57"/>
                  </a:lnTo>
                  <a:lnTo>
                    <a:pt x="8" y="58"/>
                  </a:lnTo>
                  <a:lnTo>
                    <a:pt x="9" y="57"/>
                  </a:lnTo>
                  <a:lnTo>
                    <a:pt x="7" y="54"/>
                  </a:lnTo>
                  <a:lnTo>
                    <a:pt x="6" y="51"/>
                  </a:lnTo>
                  <a:lnTo>
                    <a:pt x="5" y="47"/>
                  </a:lnTo>
                  <a:lnTo>
                    <a:pt x="4" y="44"/>
                  </a:lnTo>
                  <a:lnTo>
                    <a:pt x="2" y="45"/>
                  </a:lnTo>
                  <a:lnTo>
                    <a:pt x="4" y="45"/>
                  </a:lnTo>
                  <a:lnTo>
                    <a:pt x="4" y="44"/>
                  </a:lnTo>
                  <a:lnTo>
                    <a:pt x="2" y="45"/>
                  </a:lnTo>
                  <a:lnTo>
                    <a:pt x="4" y="45"/>
                  </a:lnTo>
                  <a:lnTo>
                    <a:pt x="3" y="41"/>
                  </a:lnTo>
                  <a:lnTo>
                    <a:pt x="3" y="34"/>
                  </a:lnTo>
                  <a:lnTo>
                    <a:pt x="4" y="30"/>
                  </a:lnTo>
                  <a:lnTo>
                    <a:pt x="2" y="30"/>
                  </a:lnTo>
                  <a:lnTo>
                    <a:pt x="4" y="31"/>
                  </a:lnTo>
                  <a:lnTo>
                    <a:pt x="4" y="30"/>
                  </a:lnTo>
                  <a:lnTo>
                    <a:pt x="2" y="30"/>
                  </a:lnTo>
                  <a:lnTo>
                    <a:pt x="4" y="31"/>
                  </a:lnTo>
                  <a:lnTo>
                    <a:pt x="5" y="27"/>
                  </a:lnTo>
                  <a:lnTo>
                    <a:pt x="6" y="24"/>
                  </a:lnTo>
                  <a:lnTo>
                    <a:pt x="7" y="21"/>
                  </a:lnTo>
                  <a:lnTo>
                    <a:pt x="9" y="18"/>
                  </a:lnTo>
                  <a:lnTo>
                    <a:pt x="8" y="17"/>
                  </a:lnTo>
                  <a:lnTo>
                    <a:pt x="9" y="18"/>
                  </a:lnTo>
                  <a:lnTo>
                    <a:pt x="8" y="17"/>
                  </a:lnTo>
                  <a:lnTo>
                    <a:pt x="9" y="18"/>
                  </a:lnTo>
                  <a:lnTo>
                    <a:pt x="11" y="16"/>
                  </a:lnTo>
                  <a:lnTo>
                    <a:pt x="13" y="13"/>
                  </a:lnTo>
                  <a:lnTo>
                    <a:pt x="16" y="11"/>
                  </a:lnTo>
                  <a:lnTo>
                    <a:pt x="19" y="8"/>
                  </a:lnTo>
                  <a:lnTo>
                    <a:pt x="18" y="7"/>
                  </a:lnTo>
                  <a:lnTo>
                    <a:pt x="18" y="9"/>
                  </a:lnTo>
                  <a:lnTo>
                    <a:pt x="19" y="8"/>
                  </a:lnTo>
                  <a:lnTo>
                    <a:pt x="18" y="7"/>
                  </a:lnTo>
                  <a:lnTo>
                    <a:pt x="18" y="9"/>
                  </a:lnTo>
                  <a:lnTo>
                    <a:pt x="21" y="7"/>
                  </a:lnTo>
                  <a:lnTo>
                    <a:pt x="24" y="5"/>
                  </a:lnTo>
                  <a:lnTo>
                    <a:pt x="28" y="4"/>
                  </a:lnTo>
                  <a:lnTo>
                    <a:pt x="31" y="3"/>
                  </a:lnTo>
                  <a:lnTo>
                    <a:pt x="31" y="2"/>
                  </a:lnTo>
                  <a:lnTo>
                    <a:pt x="31" y="3"/>
                  </a:lnTo>
                  <a:lnTo>
                    <a:pt x="31" y="2"/>
                  </a:lnTo>
                  <a:lnTo>
                    <a:pt x="31" y="3"/>
                  </a:lnTo>
                  <a:lnTo>
                    <a:pt x="34" y="3"/>
                  </a:lnTo>
                  <a:lnTo>
                    <a:pt x="41" y="3"/>
                  </a:lnTo>
                  <a:lnTo>
                    <a:pt x="45" y="3"/>
                  </a:lnTo>
                  <a:lnTo>
                    <a:pt x="45" y="2"/>
                  </a:lnTo>
                  <a:lnTo>
                    <a:pt x="44" y="3"/>
                  </a:lnTo>
                  <a:lnTo>
                    <a:pt x="45" y="3"/>
                  </a:lnTo>
                  <a:lnTo>
                    <a:pt x="45" y="2"/>
                  </a:lnTo>
                  <a:lnTo>
                    <a:pt x="44" y="3"/>
                  </a:lnTo>
                  <a:lnTo>
                    <a:pt x="48" y="4"/>
                  </a:lnTo>
                  <a:lnTo>
                    <a:pt x="51" y="5"/>
                  </a:lnTo>
                  <a:lnTo>
                    <a:pt x="54" y="7"/>
                  </a:lnTo>
                  <a:lnTo>
                    <a:pt x="57" y="9"/>
                  </a:lnTo>
                  <a:lnTo>
                    <a:pt x="58" y="7"/>
                  </a:lnTo>
                  <a:lnTo>
                    <a:pt x="57" y="8"/>
                  </a:lnTo>
                  <a:lnTo>
                    <a:pt x="57" y="9"/>
                  </a:lnTo>
                  <a:lnTo>
                    <a:pt x="58" y="7"/>
                  </a:lnTo>
                  <a:lnTo>
                    <a:pt x="57" y="8"/>
                  </a:lnTo>
                  <a:lnTo>
                    <a:pt x="60" y="11"/>
                  </a:lnTo>
                  <a:lnTo>
                    <a:pt x="62" y="13"/>
                  </a:lnTo>
                  <a:lnTo>
                    <a:pt x="64" y="16"/>
                  </a:lnTo>
                  <a:lnTo>
                    <a:pt x="66" y="18"/>
                  </a:lnTo>
                  <a:lnTo>
                    <a:pt x="68" y="17"/>
                  </a:lnTo>
                  <a:lnTo>
                    <a:pt x="66" y="18"/>
                  </a:lnTo>
                  <a:lnTo>
                    <a:pt x="68" y="17"/>
                  </a:lnTo>
                  <a:lnTo>
                    <a:pt x="66" y="18"/>
                  </a:lnTo>
                  <a:lnTo>
                    <a:pt x="68" y="21"/>
                  </a:lnTo>
                  <a:lnTo>
                    <a:pt x="69" y="24"/>
                  </a:lnTo>
                  <a:lnTo>
                    <a:pt x="71" y="27"/>
                  </a:lnTo>
                  <a:lnTo>
                    <a:pt x="71" y="31"/>
                  </a:lnTo>
                  <a:lnTo>
                    <a:pt x="73" y="30"/>
                  </a:lnTo>
                  <a:lnTo>
                    <a:pt x="71" y="30"/>
                  </a:lnTo>
                  <a:lnTo>
                    <a:pt x="71" y="31"/>
                  </a:lnTo>
                  <a:lnTo>
                    <a:pt x="73" y="30"/>
                  </a:lnTo>
                  <a:lnTo>
                    <a:pt x="71" y="30"/>
                  </a:lnTo>
                  <a:lnTo>
                    <a:pt x="72" y="34"/>
                  </a:lnTo>
                  <a:lnTo>
                    <a:pt x="72" y="37"/>
                  </a:lnTo>
                  <a:lnTo>
                    <a:pt x="72" y="41"/>
                  </a:lnTo>
                  <a:lnTo>
                    <a:pt x="71" y="45"/>
                  </a:lnTo>
                  <a:lnTo>
                    <a:pt x="73" y="45"/>
                  </a:lnTo>
                  <a:lnTo>
                    <a:pt x="71" y="44"/>
                  </a:lnTo>
                  <a:lnTo>
                    <a:pt x="71" y="45"/>
                  </a:lnTo>
                  <a:lnTo>
                    <a:pt x="73" y="45"/>
                  </a:lnTo>
                  <a:lnTo>
                    <a:pt x="71" y="44"/>
                  </a:lnTo>
                  <a:lnTo>
                    <a:pt x="71" y="47"/>
                  </a:lnTo>
                  <a:lnTo>
                    <a:pt x="69" y="51"/>
                  </a:lnTo>
                  <a:lnTo>
                    <a:pt x="68" y="54"/>
                  </a:lnTo>
                  <a:lnTo>
                    <a:pt x="66" y="57"/>
                  </a:lnTo>
                  <a:lnTo>
                    <a:pt x="68" y="58"/>
                  </a:lnTo>
                  <a:lnTo>
                    <a:pt x="66" y="57"/>
                  </a:lnTo>
                  <a:lnTo>
                    <a:pt x="68" y="58"/>
                  </a:lnTo>
                  <a:lnTo>
                    <a:pt x="66" y="57"/>
                  </a:lnTo>
                  <a:lnTo>
                    <a:pt x="64" y="59"/>
                  </a:lnTo>
                  <a:lnTo>
                    <a:pt x="62" y="62"/>
                  </a:lnTo>
                  <a:lnTo>
                    <a:pt x="60" y="64"/>
                  </a:lnTo>
                  <a:lnTo>
                    <a:pt x="57" y="66"/>
                  </a:lnTo>
                  <a:lnTo>
                    <a:pt x="58" y="67"/>
                  </a:lnTo>
                  <a:lnTo>
                    <a:pt x="57" y="66"/>
                  </a:lnTo>
                  <a:lnTo>
                    <a:pt x="58" y="67"/>
                  </a:lnTo>
                  <a:lnTo>
                    <a:pt x="57" y="66"/>
                  </a:lnTo>
                  <a:lnTo>
                    <a:pt x="54" y="68"/>
                  </a:lnTo>
                  <a:lnTo>
                    <a:pt x="51" y="69"/>
                  </a:lnTo>
                  <a:lnTo>
                    <a:pt x="48" y="71"/>
                  </a:lnTo>
                  <a:lnTo>
                    <a:pt x="44" y="71"/>
                  </a:lnTo>
                  <a:lnTo>
                    <a:pt x="45" y="73"/>
                  </a:lnTo>
                  <a:lnTo>
                    <a:pt x="45" y="71"/>
                  </a:lnTo>
                  <a:lnTo>
                    <a:pt x="44" y="71"/>
                  </a:lnTo>
                  <a:lnTo>
                    <a:pt x="45" y="73"/>
                  </a:lnTo>
                  <a:lnTo>
                    <a:pt x="45" y="71"/>
                  </a:lnTo>
                  <a:lnTo>
                    <a:pt x="41" y="72"/>
                  </a:lnTo>
                  <a:lnTo>
                    <a:pt x="38" y="7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350" name="Freeform 23"/>
            <p:cNvSpPr>
              <a:spLocks/>
            </p:cNvSpPr>
            <p:nvPr/>
          </p:nvSpPr>
          <p:spPr bwMode="auto">
            <a:xfrm>
              <a:off x="446088" y="2551113"/>
              <a:ext cx="114300" cy="115888"/>
            </a:xfrm>
            <a:custGeom>
              <a:avLst/>
              <a:gdLst>
                <a:gd name="T0" fmla="*/ 2147483647 w 72"/>
                <a:gd name="T1" fmla="*/ 2147483647 h 73"/>
                <a:gd name="T2" fmla="*/ 2147483647 w 72"/>
                <a:gd name="T3" fmla="*/ 2147483647 h 73"/>
                <a:gd name="T4" fmla="*/ 2147483647 w 72"/>
                <a:gd name="T5" fmla="*/ 2147483647 h 73"/>
                <a:gd name="T6" fmla="*/ 2147483647 w 72"/>
                <a:gd name="T7" fmla="*/ 2147483647 h 73"/>
                <a:gd name="T8" fmla="*/ 2147483647 w 72"/>
                <a:gd name="T9" fmla="*/ 2147483647 h 73"/>
                <a:gd name="T10" fmla="*/ 2147483647 w 72"/>
                <a:gd name="T11" fmla="*/ 2147483647 h 73"/>
                <a:gd name="T12" fmla="*/ 2147483647 w 72"/>
                <a:gd name="T13" fmla="*/ 2147483647 h 73"/>
                <a:gd name="T14" fmla="*/ 2147483647 w 72"/>
                <a:gd name="T15" fmla="*/ 2147483647 h 73"/>
                <a:gd name="T16" fmla="*/ 2147483647 w 72"/>
                <a:gd name="T17" fmla="*/ 2147483647 h 73"/>
                <a:gd name="T18" fmla="*/ 2147483647 w 72"/>
                <a:gd name="T19" fmla="*/ 2147483647 h 73"/>
                <a:gd name="T20" fmla="*/ 2147483647 w 72"/>
                <a:gd name="T21" fmla="*/ 2147483647 h 73"/>
                <a:gd name="T22" fmla="*/ 2147483647 w 72"/>
                <a:gd name="T23" fmla="*/ 2147483647 h 73"/>
                <a:gd name="T24" fmla="*/ 2147483647 w 72"/>
                <a:gd name="T25" fmla="*/ 2147483647 h 73"/>
                <a:gd name="T26" fmla="*/ 2147483647 w 72"/>
                <a:gd name="T27" fmla="*/ 2147483647 h 73"/>
                <a:gd name="T28" fmla="*/ 2147483647 w 72"/>
                <a:gd name="T29" fmla="*/ 2147483647 h 73"/>
                <a:gd name="T30" fmla="*/ 2147483647 w 72"/>
                <a:gd name="T31" fmla="*/ 2147483647 h 73"/>
                <a:gd name="T32" fmla="*/ 2147483647 w 72"/>
                <a:gd name="T33" fmla="*/ 2147483647 h 73"/>
                <a:gd name="T34" fmla="*/ 2147483647 w 72"/>
                <a:gd name="T35" fmla="*/ 2147483647 h 73"/>
                <a:gd name="T36" fmla="*/ 2147483647 w 72"/>
                <a:gd name="T37" fmla="*/ 0 h 73"/>
                <a:gd name="T38" fmla="*/ 2147483647 w 72"/>
                <a:gd name="T39" fmla="*/ 2147483647 h 73"/>
                <a:gd name="T40" fmla="*/ 2147483647 w 72"/>
                <a:gd name="T41" fmla="*/ 2147483647 h 73"/>
                <a:gd name="T42" fmla="*/ 2147483647 w 72"/>
                <a:gd name="T43" fmla="*/ 2147483647 h 73"/>
                <a:gd name="T44" fmla="*/ 2147483647 w 72"/>
                <a:gd name="T45" fmla="*/ 2147483647 h 73"/>
                <a:gd name="T46" fmla="*/ 2147483647 w 72"/>
                <a:gd name="T47" fmla="*/ 2147483647 h 73"/>
                <a:gd name="T48" fmla="*/ 2147483647 w 72"/>
                <a:gd name="T49" fmla="*/ 2147483647 h 73"/>
                <a:gd name="T50" fmla="*/ 2147483647 w 72"/>
                <a:gd name="T51" fmla="*/ 2147483647 h 73"/>
                <a:gd name="T52" fmla="*/ 0 w 72"/>
                <a:gd name="T53" fmla="*/ 2147483647 h 73"/>
                <a:gd name="T54" fmla="*/ 0 w 72"/>
                <a:gd name="T55" fmla="*/ 2147483647 h 73"/>
                <a:gd name="T56" fmla="*/ 0 w 72"/>
                <a:gd name="T57" fmla="*/ 2147483647 h 73"/>
                <a:gd name="T58" fmla="*/ 2147483647 w 72"/>
                <a:gd name="T59" fmla="*/ 2147483647 h 73"/>
                <a:gd name="T60" fmla="*/ 2147483647 w 72"/>
                <a:gd name="T61" fmla="*/ 2147483647 h 73"/>
                <a:gd name="T62" fmla="*/ 2147483647 w 72"/>
                <a:gd name="T63" fmla="*/ 2147483647 h 73"/>
                <a:gd name="T64" fmla="*/ 2147483647 w 72"/>
                <a:gd name="T65" fmla="*/ 2147483647 h 73"/>
                <a:gd name="T66" fmla="*/ 2147483647 w 72"/>
                <a:gd name="T67" fmla="*/ 2147483647 h 73"/>
                <a:gd name="T68" fmla="*/ 2147483647 w 72"/>
                <a:gd name="T69" fmla="*/ 2147483647 h 73"/>
                <a:gd name="T70" fmla="*/ 2147483647 w 72"/>
                <a:gd name="T71" fmla="*/ 2147483647 h 73"/>
                <a:gd name="T72" fmla="*/ 2147483647 w 72"/>
                <a:gd name="T73" fmla="*/ 2147483647 h 7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72"/>
                <a:gd name="T112" fmla="*/ 0 h 73"/>
                <a:gd name="T113" fmla="*/ 72 w 72"/>
                <a:gd name="T114" fmla="*/ 73 h 7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72" h="73">
                  <a:moveTo>
                    <a:pt x="36" y="73"/>
                  </a:moveTo>
                  <a:lnTo>
                    <a:pt x="42" y="72"/>
                  </a:lnTo>
                  <a:lnTo>
                    <a:pt x="49" y="71"/>
                  </a:lnTo>
                  <a:lnTo>
                    <a:pt x="54" y="68"/>
                  </a:lnTo>
                  <a:lnTo>
                    <a:pt x="59" y="64"/>
                  </a:lnTo>
                  <a:lnTo>
                    <a:pt x="64" y="60"/>
                  </a:lnTo>
                  <a:lnTo>
                    <a:pt x="67" y="55"/>
                  </a:lnTo>
                  <a:lnTo>
                    <a:pt x="70" y="49"/>
                  </a:lnTo>
                  <a:lnTo>
                    <a:pt x="71" y="43"/>
                  </a:lnTo>
                  <a:lnTo>
                    <a:pt x="72" y="37"/>
                  </a:lnTo>
                  <a:lnTo>
                    <a:pt x="71" y="30"/>
                  </a:lnTo>
                  <a:lnTo>
                    <a:pt x="70" y="24"/>
                  </a:lnTo>
                  <a:lnTo>
                    <a:pt x="67" y="18"/>
                  </a:lnTo>
                  <a:lnTo>
                    <a:pt x="64" y="13"/>
                  </a:lnTo>
                  <a:lnTo>
                    <a:pt x="59" y="9"/>
                  </a:lnTo>
                  <a:lnTo>
                    <a:pt x="54" y="5"/>
                  </a:lnTo>
                  <a:lnTo>
                    <a:pt x="49" y="3"/>
                  </a:lnTo>
                  <a:lnTo>
                    <a:pt x="42" y="1"/>
                  </a:lnTo>
                  <a:lnTo>
                    <a:pt x="36" y="0"/>
                  </a:lnTo>
                  <a:lnTo>
                    <a:pt x="29" y="1"/>
                  </a:lnTo>
                  <a:lnTo>
                    <a:pt x="23" y="3"/>
                  </a:lnTo>
                  <a:lnTo>
                    <a:pt x="18" y="5"/>
                  </a:lnTo>
                  <a:lnTo>
                    <a:pt x="13" y="9"/>
                  </a:lnTo>
                  <a:lnTo>
                    <a:pt x="8" y="13"/>
                  </a:lnTo>
                  <a:lnTo>
                    <a:pt x="5" y="18"/>
                  </a:lnTo>
                  <a:lnTo>
                    <a:pt x="2" y="24"/>
                  </a:lnTo>
                  <a:lnTo>
                    <a:pt x="0" y="30"/>
                  </a:lnTo>
                  <a:lnTo>
                    <a:pt x="0" y="37"/>
                  </a:lnTo>
                  <a:lnTo>
                    <a:pt x="0" y="43"/>
                  </a:lnTo>
                  <a:lnTo>
                    <a:pt x="2" y="49"/>
                  </a:lnTo>
                  <a:lnTo>
                    <a:pt x="5" y="55"/>
                  </a:lnTo>
                  <a:lnTo>
                    <a:pt x="8" y="60"/>
                  </a:lnTo>
                  <a:lnTo>
                    <a:pt x="13" y="64"/>
                  </a:lnTo>
                  <a:lnTo>
                    <a:pt x="18" y="68"/>
                  </a:lnTo>
                  <a:lnTo>
                    <a:pt x="23" y="71"/>
                  </a:lnTo>
                  <a:lnTo>
                    <a:pt x="29" y="72"/>
                  </a:lnTo>
                  <a:lnTo>
                    <a:pt x="36" y="7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351" name="Freeform 24"/>
            <p:cNvSpPr>
              <a:spLocks noEditPoints="1"/>
            </p:cNvSpPr>
            <p:nvPr/>
          </p:nvSpPr>
          <p:spPr bwMode="auto">
            <a:xfrm>
              <a:off x="442913" y="2549525"/>
              <a:ext cx="120650" cy="120650"/>
            </a:xfrm>
            <a:custGeom>
              <a:avLst/>
              <a:gdLst>
                <a:gd name="T0" fmla="*/ 2147483647 w 76"/>
                <a:gd name="T1" fmla="*/ 2147483647 h 76"/>
                <a:gd name="T2" fmla="*/ 2147483647 w 76"/>
                <a:gd name="T3" fmla="*/ 2147483647 h 76"/>
                <a:gd name="T4" fmla="*/ 2147483647 w 76"/>
                <a:gd name="T5" fmla="*/ 2147483647 h 76"/>
                <a:gd name="T6" fmla="*/ 2147483647 w 76"/>
                <a:gd name="T7" fmla="*/ 2147483647 h 76"/>
                <a:gd name="T8" fmla="*/ 2147483647 w 76"/>
                <a:gd name="T9" fmla="*/ 2147483647 h 76"/>
                <a:gd name="T10" fmla="*/ 2147483647 w 76"/>
                <a:gd name="T11" fmla="*/ 2147483647 h 76"/>
                <a:gd name="T12" fmla="*/ 2147483647 w 76"/>
                <a:gd name="T13" fmla="*/ 2147483647 h 76"/>
                <a:gd name="T14" fmla="*/ 2147483647 w 76"/>
                <a:gd name="T15" fmla="*/ 2147483647 h 76"/>
                <a:gd name="T16" fmla="*/ 2147483647 w 76"/>
                <a:gd name="T17" fmla="*/ 2147483647 h 76"/>
                <a:gd name="T18" fmla="*/ 2147483647 w 76"/>
                <a:gd name="T19" fmla="*/ 0 h 76"/>
                <a:gd name="T20" fmla="*/ 2147483647 w 76"/>
                <a:gd name="T21" fmla="*/ 2147483647 h 76"/>
                <a:gd name="T22" fmla="*/ 2147483647 w 76"/>
                <a:gd name="T23" fmla="*/ 2147483647 h 76"/>
                <a:gd name="T24" fmla="*/ 2147483647 w 76"/>
                <a:gd name="T25" fmla="*/ 2147483647 h 76"/>
                <a:gd name="T26" fmla="*/ 2147483647 w 76"/>
                <a:gd name="T27" fmla="*/ 2147483647 h 76"/>
                <a:gd name="T28" fmla="*/ 2147483647 w 76"/>
                <a:gd name="T29" fmla="*/ 2147483647 h 76"/>
                <a:gd name="T30" fmla="*/ 2147483647 w 76"/>
                <a:gd name="T31" fmla="*/ 2147483647 h 76"/>
                <a:gd name="T32" fmla="*/ 2147483647 w 76"/>
                <a:gd name="T33" fmla="*/ 2147483647 h 76"/>
                <a:gd name="T34" fmla="*/ 2147483647 w 76"/>
                <a:gd name="T35" fmla="*/ 2147483647 h 76"/>
                <a:gd name="T36" fmla="*/ 2147483647 w 76"/>
                <a:gd name="T37" fmla="*/ 2147483647 h 76"/>
                <a:gd name="T38" fmla="*/ 2147483647 w 76"/>
                <a:gd name="T39" fmla="*/ 2147483647 h 76"/>
                <a:gd name="T40" fmla="*/ 2147483647 w 76"/>
                <a:gd name="T41" fmla="*/ 2147483647 h 76"/>
                <a:gd name="T42" fmla="*/ 2147483647 w 76"/>
                <a:gd name="T43" fmla="*/ 2147483647 h 76"/>
                <a:gd name="T44" fmla="*/ 2147483647 w 76"/>
                <a:gd name="T45" fmla="*/ 2147483647 h 76"/>
                <a:gd name="T46" fmla="*/ 2147483647 w 76"/>
                <a:gd name="T47" fmla="*/ 2147483647 h 76"/>
                <a:gd name="T48" fmla="*/ 2147483647 w 76"/>
                <a:gd name="T49" fmla="*/ 2147483647 h 76"/>
                <a:gd name="T50" fmla="*/ 2147483647 w 76"/>
                <a:gd name="T51" fmla="*/ 2147483647 h 76"/>
                <a:gd name="T52" fmla="*/ 2147483647 w 76"/>
                <a:gd name="T53" fmla="*/ 2147483647 h 76"/>
                <a:gd name="T54" fmla="*/ 2147483647 w 76"/>
                <a:gd name="T55" fmla="*/ 2147483647 h 76"/>
                <a:gd name="T56" fmla="*/ 2147483647 w 76"/>
                <a:gd name="T57" fmla="*/ 2147483647 h 76"/>
                <a:gd name="T58" fmla="*/ 2147483647 w 76"/>
                <a:gd name="T59" fmla="*/ 2147483647 h 76"/>
                <a:gd name="T60" fmla="*/ 2147483647 w 76"/>
                <a:gd name="T61" fmla="*/ 2147483647 h 76"/>
                <a:gd name="T62" fmla="*/ 2147483647 w 76"/>
                <a:gd name="T63" fmla="*/ 2147483647 h 76"/>
                <a:gd name="T64" fmla="*/ 2147483647 w 76"/>
                <a:gd name="T65" fmla="*/ 2147483647 h 76"/>
                <a:gd name="T66" fmla="*/ 2147483647 w 76"/>
                <a:gd name="T67" fmla="*/ 2147483647 h 76"/>
                <a:gd name="T68" fmla="*/ 2147483647 w 76"/>
                <a:gd name="T69" fmla="*/ 2147483647 h 76"/>
                <a:gd name="T70" fmla="*/ 2147483647 w 76"/>
                <a:gd name="T71" fmla="*/ 2147483647 h 76"/>
                <a:gd name="T72" fmla="*/ 2147483647 w 76"/>
                <a:gd name="T73" fmla="*/ 2147483647 h 76"/>
                <a:gd name="T74" fmla="*/ 2147483647 w 76"/>
                <a:gd name="T75" fmla="*/ 2147483647 h 76"/>
                <a:gd name="T76" fmla="*/ 2147483647 w 76"/>
                <a:gd name="T77" fmla="*/ 2147483647 h 76"/>
                <a:gd name="T78" fmla="*/ 2147483647 w 76"/>
                <a:gd name="T79" fmla="*/ 2147483647 h 76"/>
                <a:gd name="T80" fmla="*/ 2147483647 w 76"/>
                <a:gd name="T81" fmla="*/ 2147483647 h 76"/>
                <a:gd name="T82" fmla="*/ 2147483647 w 76"/>
                <a:gd name="T83" fmla="*/ 2147483647 h 76"/>
                <a:gd name="T84" fmla="*/ 2147483647 w 76"/>
                <a:gd name="T85" fmla="*/ 2147483647 h 76"/>
                <a:gd name="T86" fmla="*/ 2147483647 w 76"/>
                <a:gd name="T87" fmla="*/ 2147483647 h 76"/>
                <a:gd name="T88" fmla="*/ 2147483647 w 76"/>
                <a:gd name="T89" fmla="*/ 2147483647 h 76"/>
                <a:gd name="T90" fmla="*/ 2147483647 w 76"/>
                <a:gd name="T91" fmla="*/ 2147483647 h 76"/>
                <a:gd name="T92" fmla="*/ 2147483647 w 76"/>
                <a:gd name="T93" fmla="*/ 2147483647 h 76"/>
                <a:gd name="T94" fmla="*/ 2147483647 w 76"/>
                <a:gd name="T95" fmla="*/ 2147483647 h 76"/>
                <a:gd name="T96" fmla="*/ 2147483647 w 76"/>
                <a:gd name="T97" fmla="*/ 2147483647 h 76"/>
                <a:gd name="T98" fmla="*/ 2147483647 w 76"/>
                <a:gd name="T99" fmla="*/ 2147483647 h 76"/>
                <a:gd name="T100" fmla="*/ 2147483647 w 76"/>
                <a:gd name="T101" fmla="*/ 2147483647 h 76"/>
                <a:gd name="T102" fmla="*/ 2147483647 w 76"/>
                <a:gd name="T103" fmla="*/ 2147483647 h 76"/>
                <a:gd name="T104" fmla="*/ 2147483647 w 76"/>
                <a:gd name="T105" fmla="*/ 2147483647 h 76"/>
                <a:gd name="T106" fmla="*/ 2147483647 w 76"/>
                <a:gd name="T107" fmla="*/ 2147483647 h 76"/>
                <a:gd name="T108" fmla="*/ 2147483647 w 76"/>
                <a:gd name="T109" fmla="*/ 2147483647 h 7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6"/>
                <a:gd name="T166" fmla="*/ 0 h 76"/>
                <a:gd name="T167" fmla="*/ 76 w 76"/>
                <a:gd name="T168" fmla="*/ 76 h 7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6" h="76">
                  <a:moveTo>
                    <a:pt x="42" y="75"/>
                  </a:moveTo>
                  <a:lnTo>
                    <a:pt x="45" y="75"/>
                  </a:lnTo>
                  <a:lnTo>
                    <a:pt x="46" y="74"/>
                  </a:lnTo>
                  <a:lnTo>
                    <a:pt x="49" y="74"/>
                  </a:lnTo>
                  <a:lnTo>
                    <a:pt x="53" y="72"/>
                  </a:lnTo>
                  <a:lnTo>
                    <a:pt x="56" y="71"/>
                  </a:lnTo>
                  <a:lnTo>
                    <a:pt x="59" y="69"/>
                  </a:lnTo>
                  <a:lnTo>
                    <a:pt x="62" y="67"/>
                  </a:lnTo>
                  <a:lnTo>
                    <a:pt x="65" y="64"/>
                  </a:lnTo>
                  <a:lnTo>
                    <a:pt x="67" y="62"/>
                  </a:lnTo>
                  <a:lnTo>
                    <a:pt x="69" y="59"/>
                  </a:lnTo>
                  <a:lnTo>
                    <a:pt x="71" y="56"/>
                  </a:lnTo>
                  <a:lnTo>
                    <a:pt x="73" y="52"/>
                  </a:lnTo>
                  <a:lnTo>
                    <a:pt x="74" y="49"/>
                  </a:lnTo>
                  <a:lnTo>
                    <a:pt x="75" y="46"/>
                  </a:lnTo>
                  <a:lnTo>
                    <a:pt x="75" y="45"/>
                  </a:lnTo>
                  <a:lnTo>
                    <a:pt x="75" y="41"/>
                  </a:lnTo>
                  <a:lnTo>
                    <a:pt x="76" y="38"/>
                  </a:lnTo>
                  <a:lnTo>
                    <a:pt x="75" y="34"/>
                  </a:lnTo>
                  <a:lnTo>
                    <a:pt x="75" y="31"/>
                  </a:lnTo>
                  <a:lnTo>
                    <a:pt x="75" y="30"/>
                  </a:lnTo>
                  <a:lnTo>
                    <a:pt x="74" y="26"/>
                  </a:lnTo>
                  <a:lnTo>
                    <a:pt x="73" y="23"/>
                  </a:lnTo>
                  <a:lnTo>
                    <a:pt x="71" y="20"/>
                  </a:lnTo>
                  <a:lnTo>
                    <a:pt x="69" y="17"/>
                  </a:lnTo>
                  <a:lnTo>
                    <a:pt x="69" y="16"/>
                  </a:lnTo>
                  <a:lnTo>
                    <a:pt x="67" y="14"/>
                  </a:lnTo>
                  <a:lnTo>
                    <a:pt x="65" y="11"/>
                  </a:lnTo>
                  <a:lnTo>
                    <a:pt x="62" y="9"/>
                  </a:lnTo>
                  <a:lnTo>
                    <a:pt x="59" y="7"/>
                  </a:lnTo>
                  <a:lnTo>
                    <a:pt x="59" y="6"/>
                  </a:lnTo>
                  <a:lnTo>
                    <a:pt x="56" y="4"/>
                  </a:lnTo>
                  <a:lnTo>
                    <a:pt x="53" y="3"/>
                  </a:lnTo>
                  <a:lnTo>
                    <a:pt x="49" y="2"/>
                  </a:lnTo>
                  <a:lnTo>
                    <a:pt x="46" y="1"/>
                  </a:lnTo>
                  <a:lnTo>
                    <a:pt x="45" y="1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31" y="1"/>
                  </a:lnTo>
                  <a:lnTo>
                    <a:pt x="30" y="1"/>
                  </a:lnTo>
                  <a:lnTo>
                    <a:pt x="27" y="2"/>
                  </a:lnTo>
                  <a:lnTo>
                    <a:pt x="23" y="3"/>
                  </a:lnTo>
                  <a:lnTo>
                    <a:pt x="20" y="4"/>
                  </a:lnTo>
                  <a:lnTo>
                    <a:pt x="17" y="6"/>
                  </a:lnTo>
                  <a:lnTo>
                    <a:pt x="17" y="7"/>
                  </a:lnTo>
                  <a:lnTo>
                    <a:pt x="14" y="9"/>
                  </a:lnTo>
                  <a:lnTo>
                    <a:pt x="11" y="11"/>
                  </a:lnTo>
                  <a:lnTo>
                    <a:pt x="9" y="14"/>
                  </a:lnTo>
                  <a:lnTo>
                    <a:pt x="7" y="16"/>
                  </a:lnTo>
                  <a:lnTo>
                    <a:pt x="6" y="17"/>
                  </a:lnTo>
                  <a:lnTo>
                    <a:pt x="5" y="20"/>
                  </a:lnTo>
                  <a:lnTo>
                    <a:pt x="3" y="23"/>
                  </a:lnTo>
                  <a:lnTo>
                    <a:pt x="2" y="26"/>
                  </a:lnTo>
                  <a:lnTo>
                    <a:pt x="1" y="30"/>
                  </a:lnTo>
                  <a:lnTo>
                    <a:pt x="1" y="31"/>
                  </a:lnTo>
                  <a:lnTo>
                    <a:pt x="0" y="34"/>
                  </a:lnTo>
                  <a:lnTo>
                    <a:pt x="0" y="41"/>
                  </a:lnTo>
                  <a:lnTo>
                    <a:pt x="1" y="45"/>
                  </a:lnTo>
                  <a:lnTo>
                    <a:pt x="1" y="46"/>
                  </a:lnTo>
                  <a:lnTo>
                    <a:pt x="2" y="49"/>
                  </a:lnTo>
                  <a:lnTo>
                    <a:pt x="3" y="52"/>
                  </a:lnTo>
                  <a:lnTo>
                    <a:pt x="5" y="56"/>
                  </a:lnTo>
                  <a:lnTo>
                    <a:pt x="6" y="59"/>
                  </a:lnTo>
                  <a:lnTo>
                    <a:pt x="7" y="59"/>
                  </a:lnTo>
                  <a:lnTo>
                    <a:pt x="9" y="62"/>
                  </a:lnTo>
                  <a:lnTo>
                    <a:pt x="11" y="64"/>
                  </a:lnTo>
                  <a:lnTo>
                    <a:pt x="14" y="67"/>
                  </a:lnTo>
                  <a:lnTo>
                    <a:pt x="17" y="69"/>
                  </a:lnTo>
                  <a:lnTo>
                    <a:pt x="20" y="71"/>
                  </a:lnTo>
                  <a:lnTo>
                    <a:pt x="23" y="72"/>
                  </a:lnTo>
                  <a:lnTo>
                    <a:pt x="27" y="74"/>
                  </a:lnTo>
                  <a:lnTo>
                    <a:pt x="30" y="74"/>
                  </a:lnTo>
                  <a:lnTo>
                    <a:pt x="31" y="75"/>
                  </a:lnTo>
                  <a:lnTo>
                    <a:pt x="34" y="75"/>
                  </a:lnTo>
                  <a:lnTo>
                    <a:pt x="38" y="76"/>
                  </a:lnTo>
                  <a:lnTo>
                    <a:pt x="42" y="75"/>
                  </a:lnTo>
                  <a:close/>
                  <a:moveTo>
                    <a:pt x="38" y="72"/>
                  </a:moveTo>
                  <a:lnTo>
                    <a:pt x="34" y="72"/>
                  </a:lnTo>
                  <a:lnTo>
                    <a:pt x="31" y="72"/>
                  </a:lnTo>
                  <a:lnTo>
                    <a:pt x="31" y="73"/>
                  </a:lnTo>
                  <a:lnTo>
                    <a:pt x="31" y="72"/>
                  </a:lnTo>
                  <a:lnTo>
                    <a:pt x="31" y="73"/>
                  </a:lnTo>
                  <a:lnTo>
                    <a:pt x="31" y="72"/>
                  </a:lnTo>
                  <a:lnTo>
                    <a:pt x="28" y="71"/>
                  </a:lnTo>
                  <a:lnTo>
                    <a:pt x="25" y="70"/>
                  </a:lnTo>
                  <a:lnTo>
                    <a:pt x="21" y="68"/>
                  </a:lnTo>
                  <a:lnTo>
                    <a:pt x="18" y="66"/>
                  </a:lnTo>
                  <a:lnTo>
                    <a:pt x="18" y="68"/>
                  </a:lnTo>
                  <a:lnTo>
                    <a:pt x="19" y="67"/>
                  </a:lnTo>
                  <a:lnTo>
                    <a:pt x="18" y="66"/>
                  </a:lnTo>
                  <a:lnTo>
                    <a:pt x="18" y="68"/>
                  </a:lnTo>
                  <a:lnTo>
                    <a:pt x="19" y="67"/>
                  </a:lnTo>
                  <a:lnTo>
                    <a:pt x="16" y="65"/>
                  </a:lnTo>
                  <a:lnTo>
                    <a:pt x="13" y="62"/>
                  </a:lnTo>
                  <a:lnTo>
                    <a:pt x="11" y="60"/>
                  </a:lnTo>
                  <a:lnTo>
                    <a:pt x="9" y="57"/>
                  </a:lnTo>
                  <a:lnTo>
                    <a:pt x="8" y="58"/>
                  </a:lnTo>
                  <a:lnTo>
                    <a:pt x="9" y="57"/>
                  </a:lnTo>
                  <a:lnTo>
                    <a:pt x="8" y="58"/>
                  </a:lnTo>
                  <a:lnTo>
                    <a:pt x="9" y="57"/>
                  </a:lnTo>
                  <a:lnTo>
                    <a:pt x="8" y="54"/>
                  </a:lnTo>
                  <a:lnTo>
                    <a:pt x="6" y="51"/>
                  </a:lnTo>
                  <a:lnTo>
                    <a:pt x="5" y="48"/>
                  </a:lnTo>
                  <a:lnTo>
                    <a:pt x="4" y="44"/>
                  </a:lnTo>
                  <a:lnTo>
                    <a:pt x="3" y="45"/>
                  </a:lnTo>
                  <a:lnTo>
                    <a:pt x="4" y="45"/>
                  </a:lnTo>
                  <a:lnTo>
                    <a:pt x="4" y="44"/>
                  </a:lnTo>
                  <a:lnTo>
                    <a:pt x="3" y="45"/>
                  </a:lnTo>
                  <a:lnTo>
                    <a:pt x="4" y="45"/>
                  </a:lnTo>
                  <a:lnTo>
                    <a:pt x="3" y="41"/>
                  </a:lnTo>
                  <a:lnTo>
                    <a:pt x="3" y="34"/>
                  </a:lnTo>
                  <a:lnTo>
                    <a:pt x="4" y="31"/>
                  </a:lnTo>
                  <a:lnTo>
                    <a:pt x="3" y="31"/>
                  </a:lnTo>
                  <a:lnTo>
                    <a:pt x="4" y="31"/>
                  </a:lnTo>
                  <a:lnTo>
                    <a:pt x="3" y="31"/>
                  </a:lnTo>
                  <a:lnTo>
                    <a:pt x="4" y="31"/>
                  </a:lnTo>
                  <a:lnTo>
                    <a:pt x="5" y="28"/>
                  </a:lnTo>
                  <a:lnTo>
                    <a:pt x="6" y="24"/>
                  </a:lnTo>
                  <a:lnTo>
                    <a:pt x="8" y="21"/>
                  </a:lnTo>
                  <a:lnTo>
                    <a:pt x="9" y="18"/>
                  </a:lnTo>
                  <a:lnTo>
                    <a:pt x="8" y="18"/>
                  </a:lnTo>
                  <a:lnTo>
                    <a:pt x="9" y="19"/>
                  </a:lnTo>
                  <a:lnTo>
                    <a:pt x="9" y="18"/>
                  </a:lnTo>
                  <a:lnTo>
                    <a:pt x="8" y="18"/>
                  </a:lnTo>
                  <a:lnTo>
                    <a:pt x="9" y="19"/>
                  </a:lnTo>
                  <a:lnTo>
                    <a:pt x="11" y="16"/>
                  </a:lnTo>
                  <a:lnTo>
                    <a:pt x="13" y="13"/>
                  </a:lnTo>
                  <a:lnTo>
                    <a:pt x="16" y="11"/>
                  </a:lnTo>
                  <a:lnTo>
                    <a:pt x="19" y="9"/>
                  </a:lnTo>
                  <a:lnTo>
                    <a:pt x="18" y="8"/>
                  </a:lnTo>
                  <a:lnTo>
                    <a:pt x="18" y="9"/>
                  </a:lnTo>
                  <a:lnTo>
                    <a:pt x="19" y="9"/>
                  </a:lnTo>
                  <a:lnTo>
                    <a:pt x="18" y="8"/>
                  </a:lnTo>
                  <a:lnTo>
                    <a:pt x="18" y="9"/>
                  </a:lnTo>
                  <a:lnTo>
                    <a:pt x="21" y="7"/>
                  </a:lnTo>
                  <a:lnTo>
                    <a:pt x="25" y="6"/>
                  </a:lnTo>
                  <a:lnTo>
                    <a:pt x="28" y="5"/>
                  </a:lnTo>
                  <a:lnTo>
                    <a:pt x="31" y="4"/>
                  </a:lnTo>
                  <a:lnTo>
                    <a:pt x="31" y="2"/>
                  </a:lnTo>
                  <a:lnTo>
                    <a:pt x="31" y="4"/>
                  </a:lnTo>
                  <a:lnTo>
                    <a:pt x="31" y="2"/>
                  </a:lnTo>
                  <a:lnTo>
                    <a:pt x="31" y="4"/>
                  </a:lnTo>
                  <a:lnTo>
                    <a:pt x="34" y="3"/>
                  </a:lnTo>
                  <a:lnTo>
                    <a:pt x="42" y="3"/>
                  </a:lnTo>
                  <a:lnTo>
                    <a:pt x="45" y="4"/>
                  </a:lnTo>
                  <a:lnTo>
                    <a:pt x="45" y="2"/>
                  </a:lnTo>
                  <a:lnTo>
                    <a:pt x="45" y="4"/>
                  </a:lnTo>
                  <a:lnTo>
                    <a:pt x="45" y="2"/>
                  </a:lnTo>
                  <a:lnTo>
                    <a:pt x="45" y="4"/>
                  </a:lnTo>
                  <a:lnTo>
                    <a:pt x="48" y="5"/>
                  </a:lnTo>
                  <a:lnTo>
                    <a:pt x="51" y="6"/>
                  </a:lnTo>
                  <a:lnTo>
                    <a:pt x="54" y="7"/>
                  </a:lnTo>
                  <a:lnTo>
                    <a:pt x="58" y="9"/>
                  </a:lnTo>
                  <a:lnTo>
                    <a:pt x="58" y="8"/>
                  </a:lnTo>
                  <a:lnTo>
                    <a:pt x="57" y="9"/>
                  </a:lnTo>
                  <a:lnTo>
                    <a:pt x="58" y="9"/>
                  </a:lnTo>
                  <a:lnTo>
                    <a:pt x="58" y="8"/>
                  </a:lnTo>
                  <a:lnTo>
                    <a:pt x="57" y="9"/>
                  </a:lnTo>
                  <a:lnTo>
                    <a:pt x="60" y="11"/>
                  </a:lnTo>
                  <a:lnTo>
                    <a:pt x="62" y="13"/>
                  </a:lnTo>
                  <a:lnTo>
                    <a:pt x="65" y="16"/>
                  </a:lnTo>
                  <a:lnTo>
                    <a:pt x="67" y="19"/>
                  </a:lnTo>
                  <a:lnTo>
                    <a:pt x="68" y="18"/>
                  </a:lnTo>
                  <a:lnTo>
                    <a:pt x="66" y="18"/>
                  </a:lnTo>
                  <a:lnTo>
                    <a:pt x="67" y="19"/>
                  </a:lnTo>
                  <a:lnTo>
                    <a:pt x="68" y="18"/>
                  </a:lnTo>
                  <a:lnTo>
                    <a:pt x="66" y="18"/>
                  </a:lnTo>
                  <a:lnTo>
                    <a:pt x="68" y="21"/>
                  </a:lnTo>
                  <a:lnTo>
                    <a:pt x="70" y="24"/>
                  </a:lnTo>
                  <a:lnTo>
                    <a:pt x="71" y="28"/>
                  </a:lnTo>
                  <a:lnTo>
                    <a:pt x="72" y="31"/>
                  </a:lnTo>
                  <a:lnTo>
                    <a:pt x="73" y="31"/>
                  </a:lnTo>
                  <a:lnTo>
                    <a:pt x="72" y="31"/>
                  </a:lnTo>
                  <a:lnTo>
                    <a:pt x="73" y="31"/>
                  </a:lnTo>
                  <a:lnTo>
                    <a:pt x="72" y="31"/>
                  </a:lnTo>
                  <a:lnTo>
                    <a:pt x="72" y="34"/>
                  </a:lnTo>
                  <a:lnTo>
                    <a:pt x="73" y="38"/>
                  </a:lnTo>
                  <a:lnTo>
                    <a:pt x="72" y="41"/>
                  </a:lnTo>
                  <a:lnTo>
                    <a:pt x="72" y="45"/>
                  </a:lnTo>
                  <a:lnTo>
                    <a:pt x="73" y="45"/>
                  </a:lnTo>
                  <a:lnTo>
                    <a:pt x="72" y="44"/>
                  </a:lnTo>
                  <a:lnTo>
                    <a:pt x="72" y="45"/>
                  </a:lnTo>
                  <a:lnTo>
                    <a:pt x="73" y="45"/>
                  </a:lnTo>
                  <a:lnTo>
                    <a:pt x="72" y="44"/>
                  </a:lnTo>
                  <a:lnTo>
                    <a:pt x="71" y="48"/>
                  </a:lnTo>
                  <a:lnTo>
                    <a:pt x="70" y="51"/>
                  </a:lnTo>
                  <a:lnTo>
                    <a:pt x="68" y="54"/>
                  </a:lnTo>
                  <a:lnTo>
                    <a:pt x="66" y="57"/>
                  </a:lnTo>
                  <a:lnTo>
                    <a:pt x="68" y="58"/>
                  </a:lnTo>
                  <a:lnTo>
                    <a:pt x="67" y="57"/>
                  </a:lnTo>
                  <a:lnTo>
                    <a:pt x="66" y="57"/>
                  </a:lnTo>
                  <a:lnTo>
                    <a:pt x="68" y="58"/>
                  </a:lnTo>
                  <a:lnTo>
                    <a:pt x="67" y="57"/>
                  </a:lnTo>
                  <a:lnTo>
                    <a:pt x="65" y="60"/>
                  </a:lnTo>
                  <a:lnTo>
                    <a:pt x="62" y="62"/>
                  </a:lnTo>
                  <a:lnTo>
                    <a:pt x="60" y="65"/>
                  </a:lnTo>
                  <a:lnTo>
                    <a:pt x="57" y="67"/>
                  </a:lnTo>
                  <a:lnTo>
                    <a:pt x="58" y="68"/>
                  </a:lnTo>
                  <a:lnTo>
                    <a:pt x="58" y="66"/>
                  </a:lnTo>
                  <a:lnTo>
                    <a:pt x="57" y="67"/>
                  </a:lnTo>
                  <a:lnTo>
                    <a:pt x="58" y="68"/>
                  </a:lnTo>
                  <a:lnTo>
                    <a:pt x="58" y="66"/>
                  </a:lnTo>
                  <a:lnTo>
                    <a:pt x="54" y="68"/>
                  </a:lnTo>
                  <a:lnTo>
                    <a:pt x="51" y="70"/>
                  </a:lnTo>
                  <a:lnTo>
                    <a:pt x="48" y="71"/>
                  </a:lnTo>
                  <a:lnTo>
                    <a:pt x="45" y="72"/>
                  </a:lnTo>
                  <a:lnTo>
                    <a:pt x="45" y="73"/>
                  </a:lnTo>
                  <a:lnTo>
                    <a:pt x="45" y="72"/>
                  </a:lnTo>
                  <a:lnTo>
                    <a:pt x="45" y="73"/>
                  </a:lnTo>
                  <a:lnTo>
                    <a:pt x="45" y="72"/>
                  </a:lnTo>
                  <a:lnTo>
                    <a:pt x="42" y="72"/>
                  </a:lnTo>
                  <a:lnTo>
                    <a:pt x="38" y="7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352" name="Freeform 25"/>
            <p:cNvSpPr>
              <a:spLocks/>
            </p:cNvSpPr>
            <p:nvPr/>
          </p:nvSpPr>
          <p:spPr bwMode="auto">
            <a:xfrm>
              <a:off x="681038" y="2347913"/>
              <a:ext cx="114300" cy="114300"/>
            </a:xfrm>
            <a:custGeom>
              <a:avLst/>
              <a:gdLst>
                <a:gd name="T0" fmla="*/ 2147483647 w 72"/>
                <a:gd name="T1" fmla="*/ 2147483647 h 72"/>
                <a:gd name="T2" fmla="*/ 2147483647 w 72"/>
                <a:gd name="T3" fmla="*/ 2147483647 h 72"/>
                <a:gd name="T4" fmla="*/ 2147483647 w 72"/>
                <a:gd name="T5" fmla="*/ 2147483647 h 72"/>
                <a:gd name="T6" fmla="*/ 2147483647 w 72"/>
                <a:gd name="T7" fmla="*/ 2147483647 h 72"/>
                <a:gd name="T8" fmla="*/ 2147483647 w 72"/>
                <a:gd name="T9" fmla="*/ 2147483647 h 72"/>
                <a:gd name="T10" fmla="*/ 2147483647 w 72"/>
                <a:gd name="T11" fmla="*/ 2147483647 h 72"/>
                <a:gd name="T12" fmla="*/ 2147483647 w 72"/>
                <a:gd name="T13" fmla="*/ 2147483647 h 72"/>
                <a:gd name="T14" fmla="*/ 2147483647 w 72"/>
                <a:gd name="T15" fmla="*/ 2147483647 h 72"/>
                <a:gd name="T16" fmla="*/ 2147483647 w 72"/>
                <a:gd name="T17" fmla="*/ 2147483647 h 72"/>
                <a:gd name="T18" fmla="*/ 2147483647 w 72"/>
                <a:gd name="T19" fmla="*/ 2147483647 h 72"/>
                <a:gd name="T20" fmla="*/ 2147483647 w 72"/>
                <a:gd name="T21" fmla="*/ 2147483647 h 72"/>
                <a:gd name="T22" fmla="*/ 2147483647 w 72"/>
                <a:gd name="T23" fmla="*/ 2147483647 h 72"/>
                <a:gd name="T24" fmla="*/ 2147483647 w 72"/>
                <a:gd name="T25" fmla="*/ 2147483647 h 72"/>
                <a:gd name="T26" fmla="*/ 2147483647 w 72"/>
                <a:gd name="T27" fmla="*/ 2147483647 h 72"/>
                <a:gd name="T28" fmla="*/ 2147483647 w 72"/>
                <a:gd name="T29" fmla="*/ 2147483647 h 72"/>
                <a:gd name="T30" fmla="*/ 2147483647 w 72"/>
                <a:gd name="T31" fmla="*/ 2147483647 h 72"/>
                <a:gd name="T32" fmla="*/ 2147483647 w 72"/>
                <a:gd name="T33" fmla="*/ 2147483647 h 72"/>
                <a:gd name="T34" fmla="*/ 2147483647 w 72"/>
                <a:gd name="T35" fmla="*/ 0 h 72"/>
                <a:gd name="T36" fmla="*/ 2147483647 w 72"/>
                <a:gd name="T37" fmla="*/ 0 h 72"/>
                <a:gd name="T38" fmla="*/ 2147483647 w 72"/>
                <a:gd name="T39" fmla="*/ 0 h 72"/>
                <a:gd name="T40" fmla="*/ 2147483647 w 72"/>
                <a:gd name="T41" fmla="*/ 2147483647 h 72"/>
                <a:gd name="T42" fmla="*/ 2147483647 w 72"/>
                <a:gd name="T43" fmla="*/ 2147483647 h 72"/>
                <a:gd name="T44" fmla="*/ 2147483647 w 72"/>
                <a:gd name="T45" fmla="*/ 2147483647 h 72"/>
                <a:gd name="T46" fmla="*/ 2147483647 w 72"/>
                <a:gd name="T47" fmla="*/ 2147483647 h 72"/>
                <a:gd name="T48" fmla="*/ 2147483647 w 72"/>
                <a:gd name="T49" fmla="*/ 2147483647 h 72"/>
                <a:gd name="T50" fmla="*/ 2147483647 w 72"/>
                <a:gd name="T51" fmla="*/ 2147483647 h 72"/>
                <a:gd name="T52" fmla="*/ 0 w 72"/>
                <a:gd name="T53" fmla="*/ 2147483647 h 72"/>
                <a:gd name="T54" fmla="*/ 0 w 72"/>
                <a:gd name="T55" fmla="*/ 2147483647 h 72"/>
                <a:gd name="T56" fmla="*/ 0 w 72"/>
                <a:gd name="T57" fmla="*/ 2147483647 h 72"/>
                <a:gd name="T58" fmla="*/ 2147483647 w 72"/>
                <a:gd name="T59" fmla="*/ 2147483647 h 72"/>
                <a:gd name="T60" fmla="*/ 2147483647 w 72"/>
                <a:gd name="T61" fmla="*/ 2147483647 h 72"/>
                <a:gd name="T62" fmla="*/ 2147483647 w 72"/>
                <a:gd name="T63" fmla="*/ 2147483647 h 72"/>
                <a:gd name="T64" fmla="*/ 2147483647 w 72"/>
                <a:gd name="T65" fmla="*/ 2147483647 h 72"/>
                <a:gd name="T66" fmla="*/ 2147483647 w 72"/>
                <a:gd name="T67" fmla="*/ 2147483647 h 72"/>
                <a:gd name="T68" fmla="*/ 2147483647 w 72"/>
                <a:gd name="T69" fmla="*/ 2147483647 h 72"/>
                <a:gd name="T70" fmla="*/ 2147483647 w 72"/>
                <a:gd name="T71" fmla="*/ 2147483647 h 72"/>
                <a:gd name="T72" fmla="*/ 2147483647 w 72"/>
                <a:gd name="T73" fmla="*/ 2147483647 h 7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72"/>
                <a:gd name="T112" fmla="*/ 0 h 72"/>
                <a:gd name="T113" fmla="*/ 72 w 72"/>
                <a:gd name="T114" fmla="*/ 72 h 7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72" h="72">
                  <a:moveTo>
                    <a:pt x="36" y="72"/>
                  </a:moveTo>
                  <a:lnTo>
                    <a:pt x="42" y="72"/>
                  </a:lnTo>
                  <a:lnTo>
                    <a:pt x="48" y="70"/>
                  </a:lnTo>
                  <a:lnTo>
                    <a:pt x="54" y="67"/>
                  </a:lnTo>
                  <a:lnTo>
                    <a:pt x="59" y="64"/>
                  </a:lnTo>
                  <a:lnTo>
                    <a:pt x="64" y="59"/>
                  </a:lnTo>
                  <a:lnTo>
                    <a:pt x="67" y="54"/>
                  </a:lnTo>
                  <a:lnTo>
                    <a:pt x="70" y="49"/>
                  </a:lnTo>
                  <a:lnTo>
                    <a:pt x="71" y="42"/>
                  </a:lnTo>
                  <a:lnTo>
                    <a:pt x="72" y="36"/>
                  </a:lnTo>
                  <a:lnTo>
                    <a:pt x="71" y="29"/>
                  </a:lnTo>
                  <a:lnTo>
                    <a:pt x="70" y="23"/>
                  </a:lnTo>
                  <a:lnTo>
                    <a:pt x="67" y="18"/>
                  </a:lnTo>
                  <a:lnTo>
                    <a:pt x="64" y="13"/>
                  </a:lnTo>
                  <a:lnTo>
                    <a:pt x="59" y="8"/>
                  </a:lnTo>
                  <a:lnTo>
                    <a:pt x="54" y="5"/>
                  </a:lnTo>
                  <a:lnTo>
                    <a:pt x="48" y="2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29" y="0"/>
                  </a:lnTo>
                  <a:lnTo>
                    <a:pt x="23" y="2"/>
                  </a:lnTo>
                  <a:lnTo>
                    <a:pt x="18" y="5"/>
                  </a:lnTo>
                  <a:lnTo>
                    <a:pt x="13" y="8"/>
                  </a:lnTo>
                  <a:lnTo>
                    <a:pt x="8" y="13"/>
                  </a:lnTo>
                  <a:lnTo>
                    <a:pt x="5" y="18"/>
                  </a:lnTo>
                  <a:lnTo>
                    <a:pt x="2" y="23"/>
                  </a:lnTo>
                  <a:lnTo>
                    <a:pt x="0" y="29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2" y="49"/>
                  </a:lnTo>
                  <a:lnTo>
                    <a:pt x="5" y="54"/>
                  </a:lnTo>
                  <a:lnTo>
                    <a:pt x="8" y="59"/>
                  </a:lnTo>
                  <a:lnTo>
                    <a:pt x="13" y="64"/>
                  </a:lnTo>
                  <a:lnTo>
                    <a:pt x="18" y="67"/>
                  </a:lnTo>
                  <a:lnTo>
                    <a:pt x="23" y="70"/>
                  </a:lnTo>
                  <a:lnTo>
                    <a:pt x="29" y="72"/>
                  </a:lnTo>
                  <a:lnTo>
                    <a:pt x="36" y="72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353" name="Freeform 26"/>
            <p:cNvSpPr>
              <a:spLocks noEditPoints="1"/>
            </p:cNvSpPr>
            <p:nvPr/>
          </p:nvSpPr>
          <p:spPr bwMode="auto">
            <a:xfrm>
              <a:off x="677863" y="2344738"/>
              <a:ext cx="120650" cy="120650"/>
            </a:xfrm>
            <a:custGeom>
              <a:avLst/>
              <a:gdLst>
                <a:gd name="T0" fmla="*/ 2147483647 w 76"/>
                <a:gd name="T1" fmla="*/ 2147483647 h 76"/>
                <a:gd name="T2" fmla="*/ 2147483647 w 76"/>
                <a:gd name="T3" fmla="*/ 2147483647 h 76"/>
                <a:gd name="T4" fmla="*/ 2147483647 w 76"/>
                <a:gd name="T5" fmla="*/ 2147483647 h 76"/>
                <a:gd name="T6" fmla="*/ 2147483647 w 76"/>
                <a:gd name="T7" fmla="*/ 2147483647 h 76"/>
                <a:gd name="T8" fmla="*/ 2147483647 w 76"/>
                <a:gd name="T9" fmla="*/ 2147483647 h 76"/>
                <a:gd name="T10" fmla="*/ 2147483647 w 76"/>
                <a:gd name="T11" fmla="*/ 2147483647 h 76"/>
                <a:gd name="T12" fmla="*/ 2147483647 w 76"/>
                <a:gd name="T13" fmla="*/ 2147483647 h 76"/>
                <a:gd name="T14" fmla="*/ 2147483647 w 76"/>
                <a:gd name="T15" fmla="*/ 2147483647 h 76"/>
                <a:gd name="T16" fmla="*/ 2147483647 w 76"/>
                <a:gd name="T17" fmla="*/ 2147483647 h 76"/>
                <a:gd name="T18" fmla="*/ 2147483647 w 76"/>
                <a:gd name="T19" fmla="*/ 0 h 76"/>
                <a:gd name="T20" fmla="*/ 2147483647 w 76"/>
                <a:gd name="T21" fmla="*/ 2147483647 h 76"/>
                <a:gd name="T22" fmla="*/ 2147483647 w 76"/>
                <a:gd name="T23" fmla="*/ 2147483647 h 76"/>
                <a:gd name="T24" fmla="*/ 2147483647 w 76"/>
                <a:gd name="T25" fmla="*/ 2147483647 h 76"/>
                <a:gd name="T26" fmla="*/ 2147483647 w 76"/>
                <a:gd name="T27" fmla="*/ 2147483647 h 76"/>
                <a:gd name="T28" fmla="*/ 2147483647 w 76"/>
                <a:gd name="T29" fmla="*/ 2147483647 h 76"/>
                <a:gd name="T30" fmla="*/ 2147483647 w 76"/>
                <a:gd name="T31" fmla="*/ 2147483647 h 76"/>
                <a:gd name="T32" fmla="*/ 2147483647 w 76"/>
                <a:gd name="T33" fmla="*/ 2147483647 h 76"/>
                <a:gd name="T34" fmla="*/ 2147483647 w 76"/>
                <a:gd name="T35" fmla="*/ 2147483647 h 76"/>
                <a:gd name="T36" fmla="*/ 2147483647 w 76"/>
                <a:gd name="T37" fmla="*/ 2147483647 h 76"/>
                <a:gd name="T38" fmla="*/ 2147483647 w 76"/>
                <a:gd name="T39" fmla="*/ 2147483647 h 76"/>
                <a:gd name="T40" fmla="*/ 2147483647 w 76"/>
                <a:gd name="T41" fmla="*/ 2147483647 h 76"/>
                <a:gd name="T42" fmla="*/ 2147483647 w 76"/>
                <a:gd name="T43" fmla="*/ 2147483647 h 76"/>
                <a:gd name="T44" fmla="*/ 2147483647 w 76"/>
                <a:gd name="T45" fmla="*/ 2147483647 h 76"/>
                <a:gd name="T46" fmla="*/ 2147483647 w 76"/>
                <a:gd name="T47" fmla="*/ 2147483647 h 76"/>
                <a:gd name="T48" fmla="*/ 2147483647 w 76"/>
                <a:gd name="T49" fmla="*/ 2147483647 h 76"/>
                <a:gd name="T50" fmla="*/ 2147483647 w 76"/>
                <a:gd name="T51" fmla="*/ 2147483647 h 76"/>
                <a:gd name="T52" fmla="*/ 2147483647 w 76"/>
                <a:gd name="T53" fmla="*/ 2147483647 h 76"/>
                <a:gd name="T54" fmla="*/ 2147483647 w 76"/>
                <a:gd name="T55" fmla="*/ 2147483647 h 76"/>
                <a:gd name="T56" fmla="*/ 2147483647 w 76"/>
                <a:gd name="T57" fmla="*/ 2147483647 h 76"/>
                <a:gd name="T58" fmla="*/ 2147483647 w 76"/>
                <a:gd name="T59" fmla="*/ 2147483647 h 76"/>
                <a:gd name="T60" fmla="*/ 2147483647 w 76"/>
                <a:gd name="T61" fmla="*/ 2147483647 h 76"/>
                <a:gd name="T62" fmla="*/ 2147483647 w 76"/>
                <a:gd name="T63" fmla="*/ 2147483647 h 76"/>
                <a:gd name="T64" fmla="*/ 2147483647 w 76"/>
                <a:gd name="T65" fmla="*/ 2147483647 h 76"/>
                <a:gd name="T66" fmla="*/ 2147483647 w 76"/>
                <a:gd name="T67" fmla="*/ 2147483647 h 76"/>
                <a:gd name="T68" fmla="*/ 2147483647 w 76"/>
                <a:gd name="T69" fmla="*/ 2147483647 h 76"/>
                <a:gd name="T70" fmla="*/ 2147483647 w 76"/>
                <a:gd name="T71" fmla="*/ 2147483647 h 76"/>
                <a:gd name="T72" fmla="*/ 2147483647 w 76"/>
                <a:gd name="T73" fmla="*/ 2147483647 h 76"/>
                <a:gd name="T74" fmla="*/ 2147483647 w 76"/>
                <a:gd name="T75" fmla="*/ 2147483647 h 76"/>
                <a:gd name="T76" fmla="*/ 2147483647 w 76"/>
                <a:gd name="T77" fmla="*/ 2147483647 h 76"/>
                <a:gd name="T78" fmla="*/ 2147483647 w 76"/>
                <a:gd name="T79" fmla="*/ 2147483647 h 76"/>
                <a:gd name="T80" fmla="*/ 2147483647 w 76"/>
                <a:gd name="T81" fmla="*/ 2147483647 h 76"/>
                <a:gd name="T82" fmla="*/ 2147483647 w 76"/>
                <a:gd name="T83" fmla="*/ 2147483647 h 76"/>
                <a:gd name="T84" fmla="*/ 2147483647 w 76"/>
                <a:gd name="T85" fmla="*/ 2147483647 h 76"/>
                <a:gd name="T86" fmla="*/ 2147483647 w 76"/>
                <a:gd name="T87" fmla="*/ 2147483647 h 76"/>
                <a:gd name="T88" fmla="*/ 2147483647 w 76"/>
                <a:gd name="T89" fmla="*/ 2147483647 h 76"/>
                <a:gd name="T90" fmla="*/ 2147483647 w 76"/>
                <a:gd name="T91" fmla="*/ 2147483647 h 76"/>
                <a:gd name="T92" fmla="*/ 2147483647 w 76"/>
                <a:gd name="T93" fmla="*/ 2147483647 h 76"/>
                <a:gd name="T94" fmla="*/ 2147483647 w 76"/>
                <a:gd name="T95" fmla="*/ 2147483647 h 76"/>
                <a:gd name="T96" fmla="*/ 2147483647 w 76"/>
                <a:gd name="T97" fmla="*/ 2147483647 h 76"/>
                <a:gd name="T98" fmla="*/ 2147483647 w 76"/>
                <a:gd name="T99" fmla="*/ 2147483647 h 76"/>
                <a:gd name="T100" fmla="*/ 2147483647 w 76"/>
                <a:gd name="T101" fmla="*/ 2147483647 h 76"/>
                <a:gd name="T102" fmla="*/ 2147483647 w 76"/>
                <a:gd name="T103" fmla="*/ 2147483647 h 76"/>
                <a:gd name="T104" fmla="*/ 2147483647 w 76"/>
                <a:gd name="T105" fmla="*/ 2147483647 h 76"/>
                <a:gd name="T106" fmla="*/ 2147483647 w 76"/>
                <a:gd name="T107" fmla="*/ 2147483647 h 76"/>
                <a:gd name="T108" fmla="*/ 2147483647 w 76"/>
                <a:gd name="T109" fmla="*/ 2147483647 h 7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6"/>
                <a:gd name="T166" fmla="*/ 0 h 76"/>
                <a:gd name="T167" fmla="*/ 76 w 76"/>
                <a:gd name="T168" fmla="*/ 76 h 7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6" h="76">
                  <a:moveTo>
                    <a:pt x="41" y="76"/>
                  </a:moveTo>
                  <a:lnTo>
                    <a:pt x="45" y="75"/>
                  </a:lnTo>
                  <a:lnTo>
                    <a:pt x="46" y="75"/>
                  </a:lnTo>
                  <a:lnTo>
                    <a:pt x="49" y="74"/>
                  </a:lnTo>
                  <a:lnTo>
                    <a:pt x="52" y="73"/>
                  </a:lnTo>
                  <a:lnTo>
                    <a:pt x="56" y="71"/>
                  </a:lnTo>
                  <a:lnTo>
                    <a:pt x="59" y="69"/>
                  </a:lnTo>
                  <a:lnTo>
                    <a:pt x="62" y="67"/>
                  </a:lnTo>
                  <a:lnTo>
                    <a:pt x="65" y="65"/>
                  </a:lnTo>
                  <a:lnTo>
                    <a:pt x="67" y="62"/>
                  </a:lnTo>
                  <a:lnTo>
                    <a:pt x="69" y="59"/>
                  </a:lnTo>
                  <a:lnTo>
                    <a:pt x="71" y="56"/>
                  </a:lnTo>
                  <a:lnTo>
                    <a:pt x="73" y="53"/>
                  </a:lnTo>
                  <a:lnTo>
                    <a:pt x="74" y="49"/>
                  </a:lnTo>
                  <a:lnTo>
                    <a:pt x="75" y="46"/>
                  </a:lnTo>
                  <a:lnTo>
                    <a:pt x="75" y="45"/>
                  </a:lnTo>
                  <a:lnTo>
                    <a:pt x="75" y="42"/>
                  </a:lnTo>
                  <a:lnTo>
                    <a:pt x="76" y="38"/>
                  </a:lnTo>
                  <a:lnTo>
                    <a:pt x="75" y="34"/>
                  </a:lnTo>
                  <a:lnTo>
                    <a:pt x="75" y="31"/>
                  </a:lnTo>
                  <a:lnTo>
                    <a:pt x="75" y="30"/>
                  </a:lnTo>
                  <a:lnTo>
                    <a:pt x="74" y="27"/>
                  </a:lnTo>
                  <a:lnTo>
                    <a:pt x="73" y="23"/>
                  </a:lnTo>
                  <a:lnTo>
                    <a:pt x="71" y="20"/>
                  </a:lnTo>
                  <a:lnTo>
                    <a:pt x="69" y="17"/>
                  </a:lnTo>
                  <a:lnTo>
                    <a:pt x="67" y="14"/>
                  </a:lnTo>
                  <a:lnTo>
                    <a:pt x="65" y="11"/>
                  </a:lnTo>
                  <a:lnTo>
                    <a:pt x="62" y="9"/>
                  </a:lnTo>
                  <a:lnTo>
                    <a:pt x="59" y="7"/>
                  </a:lnTo>
                  <a:lnTo>
                    <a:pt x="56" y="5"/>
                  </a:lnTo>
                  <a:lnTo>
                    <a:pt x="52" y="3"/>
                  </a:lnTo>
                  <a:lnTo>
                    <a:pt x="49" y="2"/>
                  </a:lnTo>
                  <a:lnTo>
                    <a:pt x="46" y="1"/>
                  </a:lnTo>
                  <a:lnTo>
                    <a:pt x="45" y="1"/>
                  </a:lnTo>
                  <a:lnTo>
                    <a:pt x="41" y="0"/>
                  </a:lnTo>
                  <a:lnTo>
                    <a:pt x="34" y="0"/>
                  </a:lnTo>
                  <a:lnTo>
                    <a:pt x="31" y="1"/>
                  </a:lnTo>
                  <a:lnTo>
                    <a:pt x="30" y="1"/>
                  </a:lnTo>
                  <a:lnTo>
                    <a:pt x="26" y="2"/>
                  </a:lnTo>
                  <a:lnTo>
                    <a:pt x="23" y="3"/>
                  </a:lnTo>
                  <a:lnTo>
                    <a:pt x="20" y="5"/>
                  </a:lnTo>
                  <a:lnTo>
                    <a:pt x="17" y="7"/>
                  </a:lnTo>
                  <a:lnTo>
                    <a:pt x="14" y="9"/>
                  </a:lnTo>
                  <a:lnTo>
                    <a:pt x="11" y="11"/>
                  </a:lnTo>
                  <a:lnTo>
                    <a:pt x="9" y="14"/>
                  </a:lnTo>
                  <a:lnTo>
                    <a:pt x="7" y="17"/>
                  </a:lnTo>
                  <a:lnTo>
                    <a:pt x="6" y="17"/>
                  </a:lnTo>
                  <a:lnTo>
                    <a:pt x="5" y="20"/>
                  </a:lnTo>
                  <a:lnTo>
                    <a:pt x="3" y="23"/>
                  </a:lnTo>
                  <a:lnTo>
                    <a:pt x="2" y="27"/>
                  </a:lnTo>
                  <a:lnTo>
                    <a:pt x="1" y="30"/>
                  </a:lnTo>
                  <a:lnTo>
                    <a:pt x="1" y="31"/>
                  </a:lnTo>
                  <a:lnTo>
                    <a:pt x="0" y="34"/>
                  </a:lnTo>
                  <a:lnTo>
                    <a:pt x="0" y="42"/>
                  </a:lnTo>
                  <a:lnTo>
                    <a:pt x="1" y="45"/>
                  </a:lnTo>
                  <a:lnTo>
                    <a:pt x="1" y="46"/>
                  </a:lnTo>
                  <a:lnTo>
                    <a:pt x="2" y="49"/>
                  </a:lnTo>
                  <a:lnTo>
                    <a:pt x="3" y="53"/>
                  </a:lnTo>
                  <a:lnTo>
                    <a:pt x="5" y="56"/>
                  </a:lnTo>
                  <a:lnTo>
                    <a:pt x="6" y="59"/>
                  </a:lnTo>
                  <a:lnTo>
                    <a:pt x="7" y="59"/>
                  </a:lnTo>
                  <a:lnTo>
                    <a:pt x="9" y="62"/>
                  </a:lnTo>
                  <a:lnTo>
                    <a:pt x="11" y="65"/>
                  </a:lnTo>
                  <a:lnTo>
                    <a:pt x="14" y="67"/>
                  </a:lnTo>
                  <a:lnTo>
                    <a:pt x="17" y="69"/>
                  </a:lnTo>
                  <a:lnTo>
                    <a:pt x="20" y="71"/>
                  </a:lnTo>
                  <a:lnTo>
                    <a:pt x="23" y="73"/>
                  </a:lnTo>
                  <a:lnTo>
                    <a:pt x="26" y="74"/>
                  </a:lnTo>
                  <a:lnTo>
                    <a:pt x="30" y="75"/>
                  </a:lnTo>
                  <a:lnTo>
                    <a:pt x="31" y="75"/>
                  </a:lnTo>
                  <a:lnTo>
                    <a:pt x="34" y="76"/>
                  </a:lnTo>
                  <a:lnTo>
                    <a:pt x="38" y="76"/>
                  </a:lnTo>
                  <a:lnTo>
                    <a:pt x="41" y="76"/>
                  </a:lnTo>
                  <a:close/>
                  <a:moveTo>
                    <a:pt x="38" y="73"/>
                  </a:moveTo>
                  <a:lnTo>
                    <a:pt x="34" y="73"/>
                  </a:lnTo>
                  <a:lnTo>
                    <a:pt x="31" y="72"/>
                  </a:lnTo>
                  <a:lnTo>
                    <a:pt x="31" y="73"/>
                  </a:lnTo>
                  <a:lnTo>
                    <a:pt x="31" y="72"/>
                  </a:lnTo>
                  <a:lnTo>
                    <a:pt x="31" y="73"/>
                  </a:lnTo>
                  <a:lnTo>
                    <a:pt x="31" y="72"/>
                  </a:lnTo>
                  <a:lnTo>
                    <a:pt x="28" y="71"/>
                  </a:lnTo>
                  <a:lnTo>
                    <a:pt x="24" y="70"/>
                  </a:lnTo>
                  <a:lnTo>
                    <a:pt x="21" y="68"/>
                  </a:lnTo>
                  <a:lnTo>
                    <a:pt x="18" y="67"/>
                  </a:lnTo>
                  <a:lnTo>
                    <a:pt x="18" y="68"/>
                  </a:lnTo>
                  <a:lnTo>
                    <a:pt x="19" y="67"/>
                  </a:lnTo>
                  <a:lnTo>
                    <a:pt x="18" y="67"/>
                  </a:lnTo>
                  <a:lnTo>
                    <a:pt x="18" y="68"/>
                  </a:lnTo>
                  <a:lnTo>
                    <a:pt x="19" y="67"/>
                  </a:lnTo>
                  <a:lnTo>
                    <a:pt x="16" y="65"/>
                  </a:lnTo>
                  <a:lnTo>
                    <a:pt x="13" y="62"/>
                  </a:lnTo>
                  <a:lnTo>
                    <a:pt x="11" y="60"/>
                  </a:lnTo>
                  <a:lnTo>
                    <a:pt x="9" y="57"/>
                  </a:lnTo>
                  <a:lnTo>
                    <a:pt x="8" y="58"/>
                  </a:lnTo>
                  <a:lnTo>
                    <a:pt x="9" y="58"/>
                  </a:lnTo>
                  <a:lnTo>
                    <a:pt x="9" y="57"/>
                  </a:lnTo>
                  <a:lnTo>
                    <a:pt x="8" y="58"/>
                  </a:lnTo>
                  <a:lnTo>
                    <a:pt x="9" y="58"/>
                  </a:lnTo>
                  <a:lnTo>
                    <a:pt x="8" y="55"/>
                  </a:lnTo>
                  <a:lnTo>
                    <a:pt x="6" y="51"/>
                  </a:lnTo>
                  <a:lnTo>
                    <a:pt x="5" y="48"/>
                  </a:lnTo>
                  <a:lnTo>
                    <a:pt x="4" y="45"/>
                  </a:lnTo>
                  <a:lnTo>
                    <a:pt x="3" y="45"/>
                  </a:lnTo>
                  <a:lnTo>
                    <a:pt x="4" y="45"/>
                  </a:lnTo>
                  <a:lnTo>
                    <a:pt x="3" y="45"/>
                  </a:lnTo>
                  <a:lnTo>
                    <a:pt x="4" y="45"/>
                  </a:lnTo>
                  <a:lnTo>
                    <a:pt x="3" y="42"/>
                  </a:lnTo>
                  <a:lnTo>
                    <a:pt x="3" y="34"/>
                  </a:lnTo>
                  <a:lnTo>
                    <a:pt x="4" y="31"/>
                  </a:lnTo>
                  <a:lnTo>
                    <a:pt x="3" y="31"/>
                  </a:lnTo>
                  <a:lnTo>
                    <a:pt x="4" y="31"/>
                  </a:lnTo>
                  <a:lnTo>
                    <a:pt x="3" y="31"/>
                  </a:lnTo>
                  <a:lnTo>
                    <a:pt x="4" y="31"/>
                  </a:lnTo>
                  <a:lnTo>
                    <a:pt x="5" y="28"/>
                  </a:lnTo>
                  <a:lnTo>
                    <a:pt x="6" y="25"/>
                  </a:lnTo>
                  <a:lnTo>
                    <a:pt x="8" y="21"/>
                  </a:lnTo>
                  <a:lnTo>
                    <a:pt x="9" y="18"/>
                  </a:lnTo>
                  <a:lnTo>
                    <a:pt x="8" y="18"/>
                  </a:lnTo>
                  <a:lnTo>
                    <a:pt x="9" y="19"/>
                  </a:lnTo>
                  <a:lnTo>
                    <a:pt x="9" y="18"/>
                  </a:lnTo>
                  <a:lnTo>
                    <a:pt x="8" y="18"/>
                  </a:lnTo>
                  <a:lnTo>
                    <a:pt x="9" y="19"/>
                  </a:lnTo>
                  <a:lnTo>
                    <a:pt x="11" y="16"/>
                  </a:lnTo>
                  <a:lnTo>
                    <a:pt x="13" y="14"/>
                  </a:lnTo>
                  <a:lnTo>
                    <a:pt x="16" y="11"/>
                  </a:lnTo>
                  <a:lnTo>
                    <a:pt x="19" y="9"/>
                  </a:lnTo>
                  <a:lnTo>
                    <a:pt x="18" y="8"/>
                  </a:lnTo>
                  <a:lnTo>
                    <a:pt x="18" y="9"/>
                  </a:lnTo>
                  <a:lnTo>
                    <a:pt x="19" y="9"/>
                  </a:lnTo>
                  <a:lnTo>
                    <a:pt x="18" y="8"/>
                  </a:lnTo>
                  <a:lnTo>
                    <a:pt x="18" y="9"/>
                  </a:lnTo>
                  <a:lnTo>
                    <a:pt x="21" y="8"/>
                  </a:lnTo>
                  <a:lnTo>
                    <a:pt x="24" y="6"/>
                  </a:lnTo>
                  <a:lnTo>
                    <a:pt x="28" y="5"/>
                  </a:lnTo>
                  <a:lnTo>
                    <a:pt x="31" y="4"/>
                  </a:lnTo>
                  <a:lnTo>
                    <a:pt x="31" y="3"/>
                  </a:lnTo>
                  <a:lnTo>
                    <a:pt x="31" y="4"/>
                  </a:lnTo>
                  <a:lnTo>
                    <a:pt x="31" y="3"/>
                  </a:lnTo>
                  <a:lnTo>
                    <a:pt x="31" y="4"/>
                  </a:lnTo>
                  <a:lnTo>
                    <a:pt x="34" y="3"/>
                  </a:lnTo>
                  <a:lnTo>
                    <a:pt x="41" y="3"/>
                  </a:lnTo>
                  <a:lnTo>
                    <a:pt x="45" y="4"/>
                  </a:lnTo>
                  <a:lnTo>
                    <a:pt x="45" y="3"/>
                  </a:lnTo>
                  <a:lnTo>
                    <a:pt x="44" y="4"/>
                  </a:lnTo>
                  <a:lnTo>
                    <a:pt x="45" y="4"/>
                  </a:lnTo>
                  <a:lnTo>
                    <a:pt x="45" y="3"/>
                  </a:lnTo>
                  <a:lnTo>
                    <a:pt x="44" y="4"/>
                  </a:lnTo>
                  <a:lnTo>
                    <a:pt x="48" y="5"/>
                  </a:lnTo>
                  <a:lnTo>
                    <a:pt x="51" y="6"/>
                  </a:lnTo>
                  <a:lnTo>
                    <a:pt x="54" y="8"/>
                  </a:lnTo>
                  <a:lnTo>
                    <a:pt x="57" y="9"/>
                  </a:lnTo>
                  <a:lnTo>
                    <a:pt x="58" y="8"/>
                  </a:lnTo>
                  <a:lnTo>
                    <a:pt x="57" y="9"/>
                  </a:lnTo>
                  <a:lnTo>
                    <a:pt x="58" y="8"/>
                  </a:lnTo>
                  <a:lnTo>
                    <a:pt x="57" y="9"/>
                  </a:lnTo>
                  <a:lnTo>
                    <a:pt x="60" y="11"/>
                  </a:lnTo>
                  <a:lnTo>
                    <a:pt x="62" y="14"/>
                  </a:lnTo>
                  <a:lnTo>
                    <a:pt x="65" y="16"/>
                  </a:lnTo>
                  <a:lnTo>
                    <a:pt x="67" y="19"/>
                  </a:lnTo>
                  <a:lnTo>
                    <a:pt x="68" y="18"/>
                  </a:lnTo>
                  <a:lnTo>
                    <a:pt x="66" y="18"/>
                  </a:lnTo>
                  <a:lnTo>
                    <a:pt x="67" y="19"/>
                  </a:lnTo>
                  <a:lnTo>
                    <a:pt x="68" y="18"/>
                  </a:lnTo>
                  <a:lnTo>
                    <a:pt x="66" y="18"/>
                  </a:lnTo>
                  <a:lnTo>
                    <a:pt x="68" y="21"/>
                  </a:lnTo>
                  <a:lnTo>
                    <a:pt x="70" y="25"/>
                  </a:lnTo>
                  <a:lnTo>
                    <a:pt x="71" y="28"/>
                  </a:lnTo>
                  <a:lnTo>
                    <a:pt x="72" y="31"/>
                  </a:lnTo>
                  <a:lnTo>
                    <a:pt x="73" y="31"/>
                  </a:lnTo>
                  <a:lnTo>
                    <a:pt x="72" y="31"/>
                  </a:lnTo>
                  <a:lnTo>
                    <a:pt x="73" y="31"/>
                  </a:lnTo>
                  <a:lnTo>
                    <a:pt x="72" y="31"/>
                  </a:lnTo>
                  <a:lnTo>
                    <a:pt x="72" y="34"/>
                  </a:lnTo>
                  <a:lnTo>
                    <a:pt x="73" y="38"/>
                  </a:lnTo>
                  <a:lnTo>
                    <a:pt x="72" y="42"/>
                  </a:lnTo>
                  <a:lnTo>
                    <a:pt x="72" y="45"/>
                  </a:lnTo>
                  <a:lnTo>
                    <a:pt x="73" y="45"/>
                  </a:lnTo>
                  <a:lnTo>
                    <a:pt x="72" y="45"/>
                  </a:lnTo>
                  <a:lnTo>
                    <a:pt x="73" y="45"/>
                  </a:lnTo>
                  <a:lnTo>
                    <a:pt x="72" y="45"/>
                  </a:lnTo>
                  <a:lnTo>
                    <a:pt x="71" y="48"/>
                  </a:lnTo>
                  <a:lnTo>
                    <a:pt x="70" y="51"/>
                  </a:lnTo>
                  <a:lnTo>
                    <a:pt x="68" y="55"/>
                  </a:lnTo>
                  <a:lnTo>
                    <a:pt x="66" y="58"/>
                  </a:lnTo>
                  <a:lnTo>
                    <a:pt x="68" y="58"/>
                  </a:lnTo>
                  <a:lnTo>
                    <a:pt x="67" y="57"/>
                  </a:lnTo>
                  <a:lnTo>
                    <a:pt x="66" y="58"/>
                  </a:lnTo>
                  <a:lnTo>
                    <a:pt x="68" y="58"/>
                  </a:lnTo>
                  <a:lnTo>
                    <a:pt x="67" y="57"/>
                  </a:lnTo>
                  <a:lnTo>
                    <a:pt x="65" y="60"/>
                  </a:lnTo>
                  <a:lnTo>
                    <a:pt x="62" y="62"/>
                  </a:lnTo>
                  <a:lnTo>
                    <a:pt x="60" y="65"/>
                  </a:lnTo>
                  <a:lnTo>
                    <a:pt x="57" y="67"/>
                  </a:lnTo>
                  <a:lnTo>
                    <a:pt x="58" y="68"/>
                  </a:lnTo>
                  <a:lnTo>
                    <a:pt x="57" y="67"/>
                  </a:lnTo>
                  <a:lnTo>
                    <a:pt x="58" y="68"/>
                  </a:lnTo>
                  <a:lnTo>
                    <a:pt x="57" y="67"/>
                  </a:lnTo>
                  <a:lnTo>
                    <a:pt x="54" y="68"/>
                  </a:lnTo>
                  <a:lnTo>
                    <a:pt x="51" y="70"/>
                  </a:lnTo>
                  <a:lnTo>
                    <a:pt x="48" y="71"/>
                  </a:lnTo>
                  <a:lnTo>
                    <a:pt x="44" y="72"/>
                  </a:lnTo>
                  <a:lnTo>
                    <a:pt x="45" y="73"/>
                  </a:lnTo>
                  <a:lnTo>
                    <a:pt x="45" y="72"/>
                  </a:lnTo>
                  <a:lnTo>
                    <a:pt x="44" y="72"/>
                  </a:lnTo>
                  <a:lnTo>
                    <a:pt x="45" y="73"/>
                  </a:lnTo>
                  <a:lnTo>
                    <a:pt x="45" y="72"/>
                  </a:lnTo>
                  <a:lnTo>
                    <a:pt x="41" y="73"/>
                  </a:lnTo>
                  <a:lnTo>
                    <a:pt x="38" y="7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354" name="Freeform 27"/>
            <p:cNvSpPr>
              <a:spLocks/>
            </p:cNvSpPr>
            <p:nvPr/>
          </p:nvSpPr>
          <p:spPr bwMode="auto">
            <a:xfrm>
              <a:off x="1395413" y="2347913"/>
              <a:ext cx="115888" cy="114300"/>
            </a:xfrm>
            <a:custGeom>
              <a:avLst/>
              <a:gdLst>
                <a:gd name="T0" fmla="*/ 2147483647 w 73"/>
                <a:gd name="T1" fmla="*/ 2147483647 h 72"/>
                <a:gd name="T2" fmla="*/ 2147483647 w 73"/>
                <a:gd name="T3" fmla="*/ 2147483647 h 72"/>
                <a:gd name="T4" fmla="*/ 2147483647 w 73"/>
                <a:gd name="T5" fmla="*/ 2147483647 h 72"/>
                <a:gd name="T6" fmla="*/ 2147483647 w 73"/>
                <a:gd name="T7" fmla="*/ 2147483647 h 72"/>
                <a:gd name="T8" fmla="*/ 2147483647 w 73"/>
                <a:gd name="T9" fmla="*/ 2147483647 h 72"/>
                <a:gd name="T10" fmla="*/ 2147483647 w 73"/>
                <a:gd name="T11" fmla="*/ 2147483647 h 72"/>
                <a:gd name="T12" fmla="*/ 2147483647 w 73"/>
                <a:gd name="T13" fmla="*/ 2147483647 h 72"/>
                <a:gd name="T14" fmla="*/ 2147483647 w 73"/>
                <a:gd name="T15" fmla="*/ 2147483647 h 72"/>
                <a:gd name="T16" fmla="*/ 2147483647 w 73"/>
                <a:gd name="T17" fmla="*/ 2147483647 h 72"/>
                <a:gd name="T18" fmla="*/ 2147483647 w 73"/>
                <a:gd name="T19" fmla="*/ 2147483647 h 72"/>
                <a:gd name="T20" fmla="*/ 2147483647 w 73"/>
                <a:gd name="T21" fmla="*/ 2147483647 h 72"/>
                <a:gd name="T22" fmla="*/ 2147483647 w 73"/>
                <a:gd name="T23" fmla="*/ 2147483647 h 72"/>
                <a:gd name="T24" fmla="*/ 2147483647 w 73"/>
                <a:gd name="T25" fmla="*/ 2147483647 h 72"/>
                <a:gd name="T26" fmla="*/ 2147483647 w 73"/>
                <a:gd name="T27" fmla="*/ 2147483647 h 72"/>
                <a:gd name="T28" fmla="*/ 2147483647 w 73"/>
                <a:gd name="T29" fmla="*/ 2147483647 h 72"/>
                <a:gd name="T30" fmla="*/ 2147483647 w 73"/>
                <a:gd name="T31" fmla="*/ 2147483647 h 72"/>
                <a:gd name="T32" fmla="*/ 2147483647 w 73"/>
                <a:gd name="T33" fmla="*/ 2147483647 h 72"/>
                <a:gd name="T34" fmla="*/ 2147483647 w 73"/>
                <a:gd name="T35" fmla="*/ 0 h 72"/>
                <a:gd name="T36" fmla="*/ 2147483647 w 73"/>
                <a:gd name="T37" fmla="*/ 0 h 72"/>
                <a:gd name="T38" fmla="*/ 2147483647 w 73"/>
                <a:gd name="T39" fmla="*/ 0 h 72"/>
                <a:gd name="T40" fmla="*/ 2147483647 w 73"/>
                <a:gd name="T41" fmla="*/ 2147483647 h 72"/>
                <a:gd name="T42" fmla="*/ 2147483647 w 73"/>
                <a:gd name="T43" fmla="*/ 2147483647 h 72"/>
                <a:gd name="T44" fmla="*/ 2147483647 w 73"/>
                <a:gd name="T45" fmla="*/ 2147483647 h 72"/>
                <a:gd name="T46" fmla="*/ 2147483647 w 73"/>
                <a:gd name="T47" fmla="*/ 2147483647 h 72"/>
                <a:gd name="T48" fmla="*/ 2147483647 w 73"/>
                <a:gd name="T49" fmla="*/ 2147483647 h 72"/>
                <a:gd name="T50" fmla="*/ 2147483647 w 73"/>
                <a:gd name="T51" fmla="*/ 2147483647 h 72"/>
                <a:gd name="T52" fmla="*/ 2147483647 w 73"/>
                <a:gd name="T53" fmla="*/ 2147483647 h 72"/>
                <a:gd name="T54" fmla="*/ 0 w 73"/>
                <a:gd name="T55" fmla="*/ 2147483647 h 72"/>
                <a:gd name="T56" fmla="*/ 2147483647 w 73"/>
                <a:gd name="T57" fmla="*/ 2147483647 h 72"/>
                <a:gd name="T58" fmla="*/ 2147483647 w 73"/>
                <a:gd name="T59" fmla="*/ 2147483647 h 72"/>
                <a:gd name="T60" fmla="*/ 2147483647 w 73"/>
                <a:gd name="T61" fmla="*/ 2147483647 h 72"/>
                <a:gd name="T62" fmla="*/ 2147483647 w 73"/>
                <a:gd name="T63" fmla="*/ 2147483647 h 72"/>
                <a:gd name="T64" fmla="*/ 2147483647 w 73"/>
                <a:gd name="T65" fmla="*/ 2147483647 h 72"/>
                <a:gd name="T66" fmla="*/ 2147483647 w 73"/>
                <a:gd name="T67" fmla="*/ 2147483647 h 72"/>
                <a:gd name="T68" fmla="*/ 2147483647 w 73"/>
                <a:gd name="T69" fmla="*/ 2147483647 h 72"/>
                <a:gd name="T70" fmla="*/ 2147483647 w 73"/>
                <a:gd name="T71" fmla="*/ 2147483647 h 72"/>
                <a:gd name="T72" fmla="*/ 2147483647 w 73"/>
                <a:gd name="T73" fmla="*/ 2147483647 h 7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73"/>
                <a:gd name="T112" fmla="*/ 0 h 72"/>
                <a:gd name="T113" fmla="*/ 73 w 73"/>
                <a:gd name="T114" fmla="*/ 72 h 7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73" h="72">
                  <a:moveTo>
                    <a:pt x="37" y="72"/>
                  </a:moveTo>
                  <a:lnTo>
                    <a:pt x="43" y="72"/>
                  </a:lnTo>
                  <a:lnTo>
                    <a:pt x="49" y="70"/>
                  </a:lnTo>
                  <a:lnTo>
                    <a:pt x="55" y="67"/>
                  </a:lnTo>
                  <a:lnTo>
                    <a:pt x="60" y="64"/>
                  </a:lnTo>
                  <a:lnTo>
                    <a:pt x="64" y="59"/>
                  </a:lnTo>
                  <a:lnTo>
                    <a:pt x="68" y="54"/>
                  </a:lnTo>
                  <a:lnTo>
                    <a:pt x="70" y="49"/>
                  </a:lnTo>
                  <a:lnTo>
                    <a:pt x="72" y="42"/>
                  </a:lnTo>
                  <a:lnTo>
                    <a:pt x="73" y="36"/>
                  </a:lnTo>
                  <a:lnTo>
                    <a:pt x="72" y="29"/>
                  </a:lnTo>
                  <a:lnTo>
                    <a:pt x="70" y="23"/>
                  </a:lnTo>
                  <a:lnTo>
                    <a:pt x="68" y="18"/>
                  </a:lnTo>
                  <a:lnTo>
                    <a:pt x="64" y="13"/>
                  </a:lnTo>
                  <a:lnTo>
                    <a:pt x="60" y="8"/>
                  </a:lnTo>
                  <a:lnTo>
                    <a:pt x="55" y="5"/>
                  </a:lnTo>
                  <a:lnTo>
                    <a:pt x="49" y="2"/>
                  </a:lnTo>
                  <a:lnTo>
                    <a:pt x="43" y="0"/>
                  </a:lnTo>
                  <a:lnTo>
                    <a:pt x="37" y="0"/>
                  </a:lnTo>
                  <a:lnTo>
                    <a:pt x="30" y="0"/>
                  </a:lnTo>
                  <a:lnTo>
                    <a:pt x="24" y="2"/>
                  </a:lnTo>
                  <a:lnTo>
                    <a:pt x="18" y="5"/>
                  </a:lnTo>
                  <a:lnTo>
                    <a:pt x="13" y="8"/>
                  </a:lnTo>
                  <a:lnTo>
                    <a:pt x="9" y="13"/>
                  </a:lnTo>
                  <a:lnTo>
                    <a:pt x="5" y="18"/>
                  </a:lnTo>
                  <a:lnTo>
                    <a:pt x="3" y="23"/>
                  </a:lnTo>
                  <a:lnTo>
                    <a:pt x="1" y="29"/>
                  </a:lnTo>
                  <a:lnTo>
                    <a:pt x="0" y="36"/>
                  </a:lnTo>
                  <a:lnTo>
                    <a:pt x="1" y="42"/>
                  </a:lnTo>
                  <a:lnTo>
                    <a:pt x="3" y="49"/>
                  </a:lnTo>
                  <a:lnTo>
                    <a:pt x="5" y="54"/>
                  </a:lnTo>
                  <a:lnTo>
                    <a:pt x="9" y="59"/>
                  </a:lnTo>
                  <a:lnTo>
                    <a:pt x="13" y="64"/>
                  </a:lnTo>
                  <a:lnTo>
                    <a:pt x="18" y="67"/>
                  </a:lnTo>
                  <a:lnTo>
                    <a:pt x="24" y="70"/>
                  </a:lnTo>
                  <a:lnTo>
                    <a:pt x="30" y="72"/>
                  </a:lnTo>
                  <a:lnTo>
                    <a:pt x="37" y="72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355" name="Freeform 28"/>
            <p:cNvSpPr>
              <a:spLocks noEditPoints="1"/>
            </p:cNvSpPr>
            <p:nvPr/>
          </p:nvSpPr>
          <p:spPr bwMode="auto">
            <a:xfrm>
              <a:off x="1393825" y="2344738"/>
              <a:ext cx="119063" cy="120650"/>
            </a:xfrm>
            <a:custGeom>
              <a:avLst/>
              <a:gdLst>
                <a:gd name="T0" fmla="*/ 2147483647 w 75"/>
                <a:gd name="T1" fmla="*/ 2147483647 h 76"/>
                <a:gd name="T2" fmla="*/ 2147483647 w 75"/>
                <a:gd name="T3" fmla="*/ 2147483647 h 76"/>
                <a:gd name="T4" fmla="*/ 2147483647 w 75"/>
                <a:gd name="T5" fmla="*/ 2147483647 h 76"/>
                <a:gd name="T6" fmla="*/ 2147483647 w 75"/>
                <a:gd name="T7" fmla="*/ 2147483647 h 76"/>
                <a:gd name="T8" fmla="*/ 2147483647 w 75"/>
                <a:gd name="T9" fmla="*/ 2147483647 h 76"/>
                <a:gd name="T10" fmla="*/ 2147483647 w 75"/>
                <a:gd name="T11" fmla="*/ 2147483647 h 76"/>
                <a:gd name="T12" fmla="*/ 2147483647 w 75"/>
                <a:gd name="T13" fmla="*/ 2147483647 h 76"/>
                <a:gd name="T14" fmla="*/ 2147483647 w 75"/>
                <a:gd name="T15" fmla="*/ 2147483647 h 76"/>
                <a:gd name="T16" fmla="*/ 2147483647 w 75"/>
                <a:gd name="T17" fmla="*/ 2147483647 h 76"/>
                <a:gd name="T18" fmla="*/ 2147483647 w 75"/>
                <a:gd name="T19" fmla="*/ 0 h 76"/>
                <a:gd name="T20" fmla="*/ 2147483647 w 75"/>
                <a:gd name="T21" fmla="*/ 2147483647 h 76"/>
                <a:gd name="T22" fmla="*/ 2147483647 w 75"/>
                <a:gd name="T23" fmla="*/ 2147483647 h 76"/>
                <a:gd name="T24" fmla="*/ 2147483647 w 75"/>
                <a:gd name="T25" fmla="*/ 2147483647 h 76"/>
                <a:gd name="T26" fmla="*/ 2147483647 w 75"/>
                <a:gd name="T27" fmla="*/ 2147483647 h 76"/>
                <a:gd name="T28" fmla="*/ 2147483647 w 75"/>
                <a:gd name="T29" fmla="*/ 2147483647 h 76"/>
                <a:gd name="T30" fmla="*/ 2147483647 w 75"/>
                <a:gd name="T31" fmla="*/ 2147483647 h 76"/>
                <a:gd name="T32" fmla="*/ 2147483647 w 75"/>
                <a:gd name="T33" fmla="*/ 2147483647 h 76"/>
                <a:gd name="T34" fmla="*/ 2147483647 w 75"/>
                <a:gd name="T35" fmla="*/ 2147483647 h 76"/>
                <a:gd name="T36" fmla="*/ 2147483647 w 75"/>
                <a:gd name="T37" fmla="*/ 2147483647 h 76"/>
                <a:gd name="T38" fmla="*/ 2147483647 w 75"/>
                <a:gd name="T39" fmla="*/ 2147483647 h 76"/>
                <a:gd name="T40" fmla="*/ 2147483647 w 75"/>
                <a:gd name="T41" fmla="*/ 2147483647 h 76"/>
                <a:gd name="T42" fmla="*/ 2147483647 w 75"/>
                <a:gd name="T43" fmla="*/ 2147483647 h 76"/>
                <a:gd name="T44" fmla="*/ 2147483647 w 75"/>
                <a:gd name="T45" fmla="*/ 2147483647 h 76"/>
                <a:gd name="T46" fmla="*/ 2147483647 w 75"/>
                <a:gd name="T47" fmla="*/ 2147483647 h 76"/>
                <a:gd name="T48" fmla="*/ 2147483647 w 75"/>
                <a:gd name="T49" fmla="*/ 2147483647 h 76"/>
                <a:gd name="T50" fmla="*/ 2147483647 w 75"/>
                <a:gd name="T51" fmla="*/ 2147483647 h 76"/>
                <a:gd name="T52" fmla="*/ 2147483647 w 75"/>
                <a:gd name="T53" fmla="*/ 2147483647 h 76"/>
                <a:gd name="T54" fmla="*/ 2147483647 w 75"/>
                <a:gd name="T55" fmla="*/ 2147483647 h 76"/>
                <a:gd name="T56" fmla="*/ 2147483647 w 75"/>
                <a:gd name="T57" fmla="*/ 2147483647 h 76"/>
                <a:gd name="T58" fmla="*/ 2147483647 w 75"/>
                <a:gd name="T59" fmla="*/ 2147483647 h 76"/>
                <a:gd name="T60" fmla="*/ 2147483647 w 75"/>
                <a:gd name="T61" fmla="*/ 2147483647 h 76"/>
                <a:gd name="T62" fmla="*/ 2147483647 w 75"/>
                <a:gd name="T63" fmla="*/ 2147483647 h 76"/>
                <a:gd name="T64" fmla="*/ 2147483647 w 75"/>
                <a:gd name="T65" fmla="*/ 2147483647 h 76"/>
                <a:gd name="T66" fmla="*/ 2147483647 w 75"/>
                <a:gd name="T67" fmla="*/ 2147483647 h 76"/>
                <a:gd name="T68" fmla="*/ 2147483647 w 75"/>
                <a:gd name="T69" fmla="*/ 2147483647 h 76"/>
                <a:gd name="T70" fmla="*/ 2147483647 w 75"/>
                <a:gd name="T71" fmla="*/ 2147483647 h 76"/>
                <a:gd name="T72" fmla="*/ 2147483647 w 75"/>
                <a:gd name="T73" fmla="*/ 2147483647 h 76"/>
                <a:gd name="T74" fmla="*/ 2147483647 w 75"/>
                <a:gd name="T75" fmla="*/ 2147483647 h 76"/>
                <a:gd name="T76" fmla="*/ 2147483647 w 75"/>
                <a:gd name="T77" fmla="*/ 2147483647 h 76"/>
                <a:gd name="T78" fmla="*/ 2147483647 w 75"/>
                <a:gd name="T79" fmla="*/ 2147483647 h 76"/>
                <a:gd name="T80" fmla="*/ 2147483647 w 75"/>
                <a:gd name="T81" fmla="*/ 2147483647 h 76"/>
                <a:gd name="T82" fmla="*/ 2147483647 w 75"/>
                <a:gd name="T83" fmla="*/ 2147483647 h 76"/>
                <a:gd name="T84" fmla="*/ 2147483647 w 75"/>
                <a:gd name="T85" fmla="*/ 2147483647 h 76"/>
                <a:gd name="T86" fmla="*/ 2147483647 w 75"/>
                <a:gd name="T87" fmla="*/ 2147483647 h 76"/>
                <a:gd name="T88" fmla="*/ 2147483647 w 75"/>
                <a:gd name="T89" fmla="*/ 2147483647 h 76"/>
                <a:gd name="T90" fmla="*/ 2147483647 w 75"/>
                <a:gd name="T91" fmla="*/ 2147483647 h 76"/>
                <a:gd name="T92" fmla="*/ 2147483647 w 75"/>
                <a:gd name="T93" fmla="*/ 2147483647 h 76"/>
                <a:gd name="T94" fmla="*/ 2147483647 w 75"/>
                <a:gd name="T95" fmla="*/ 2147483647 h 76"/>
                <a:gd name="T96" fmla="*/ 2147483647 w 75"/>
                <a:gd name="T97" fmla="*/ 2147483647 h 76"/>
                <a:gd name="T98" fmla="*/ 2147483647 w 75"/>
                <a:gd name="T99" fmla="*/ 2147483647 h 76"/>
                <a:gd name="T100" fmla="*/ 2147483647 w 75"/>
                <a:gd name="T101" fmla="*/ 2147483647 h 76"/>
                <a:gd name="T102" fmla="*/ 2147483647 w 75"/>
                <a:gd name="T103" fmla="*/ 2147483647 h 76"/>
                <a:gd name="T104" fmla="*/ 2147483647 w 75"/>
                <a:gd name="T105" fmla="*/ 2147483647 h 76"/>
                <a:gd name="T106" fmla="*/ 2147483647 w 75"/>
                <a:gd name="T107" fmla="*/ 2147483647 h 76"/>
                <a:gd name="T108" fmla="*/ 2147483647 w 75"/>
                <a:gd name="T109" fmla="*/ 2147483647 h 7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5"/>
                <a:gd name="T166" fmla="*/ 0 h 76"/>
                <a:gd name="T167" fmla="*/ 75 w 75"/>
                <a:gd name="T168" fmla="*/ 76 h 7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5" h="76">
                  <a:moveTo>
                    <a:pt x="41" y="76"/>
                  </a:moveTo>
                  <a:lnTo>
                    <a:pt x="45" y="75"/>
                  </a:lnTo>
                  <a:lnTo>
                    <a:pt x="46" y="75"/>
                  </a:lnTo>
                  <a:lnTo>
                    <a:pt x="49" y="74"/>
                  </a:lnTo>
                  <a:lnTo>
                    <a:pt x="52" y="73"/>
                  </a:lnTo>
                  <a:lnTo>
                    <a:pt x="55" y="71"/>
                  </a:lnTo>
                  <a:lnTo>
                    <a:pt x="58" y="69"/>
                  </a:lnTo>
                  <a:lnTo>
                    <a:pt x="59" y="69"/>
                  </a:lnTo>
                  <a:lnTo>
                    <a:pt x="62" y="67"/>
                  </a:lnTo>
                  <a:lnTo>
                    <a:pt x="64" y="65"/>
                  </a:lnTo>
                  <a:lnTo>
                    <a:pt x="67" y="62"/>
                  </a:lnTo>
                  <a:lnTo>
                    <a:pt x="69" y="59"/>
                  </a:lnTo>
                  <a:lnTo>
                    <a:pt x="71" y="56"/>
                  </a:lnTo>
                  <a:lnTo>
                    <a:pt x="72" y="53"/>
                  </a:lnTo>
                  <a:lnTo>
                    <a:pt x="74" y="49"/>
                  </a:lnTo>
                  <a:lnTo>
                    <a:pt x="74" y="46"/>
                  </a:lnTo>
                  <a:lnTo>
                    <a:pt x="75" y="45"/>
                  </a:lnTo>
                  <a:lnTo>
                    <a:pt x="75" y="42"/>
                  </a:lnTo>
                  <a:lnTo>
                    <a:pt x="75" y="38"/>
                  </a:lnTo>
                  <a:lnTo>
                    <a:pt x="75" y="34"/>
                  </a:lnTo>
                  <a:lnTo>
                    <a:pt x="75" y="31"/>
                  </a:lnTo>
                  <a:lnTo>
                    <a:pt x="74" y="30"/>
                  </a:lnTo>
                  <a:lnTo>
                    <a:pt x="74" y="27"/>
                  </a:lnTo>
                  <a:lnTo>
                    <a:pt x="72" y="23"/>
                  </a:lnTo>
                  <a:lnTo>
                    <a:pt x="71" y="20"/>
                  </a:lnTo>
                  <a:lnTo>
                    <a:pt x="69" y="17"/>
                  </a:lnTo>
                  <a:lnTo>
                    <a:pt x="67" y="14"/>
                  </a:lnTo>
                  <a:lnTo>
                    <a:pt x="64" y="11"/>
                  </a:lnTo>
                  <a:lnTo>
                    <a:pt x="62" y="9"/>
                  </a:lnTo>
                  <a:lnTo>
                    <a:pt x="59" y="7"/>
                  </a:lnTo>
                  <a:lnTo>
                    <a:pt x="58" y="7"/>
                  </a:lnTo>
                  <a:lnTo>
                    <a:pt x="55" y="5"/>
                  </a:lnTo>
                  <a:lnTo>
                    <a:pt x="52" y="3"/>
                  </a:lnTo>
                  <a:lnTo>
                    <a:pt x="49" y="2"/>
                  </a:lnTo>
                  <a:lnTo>
                    <a:pt x="46" y="1"/>
                  </a:lnTo>
                  <a:lnTo>
                    <a:pt x="45" y="1"/>
                  </a:lnTo>
                  <a:lnTo>
                    <a:pt x="41" y="0"/>
                  </a:lnTo>
                  <a:lnTo>
                    <a:pt x="34" y="0"/>
                  </a:lnTo>
                  <a:lnTo>
                    <a:pt x="31" y="1"/>
                  </a:lnTo>
                  <a:lnTo>
                    <a:pt x="30" y="1"/>
                  </a:lnTo>
                  <a:lnTo>
                    <a:pt x="26" y="2"/>
                  </a:lnTo>
                  <a:lnTo>
                    <a:pt x="23" y="3"/>
                  </a:lnTo>
                  <a:lnTo>
                    <a:pt x="20" y="5"/>
                  </a:lnTo>
                  <a:lnTo>
                    <a:pt x="17" y="7"/>
                  </a:lnTo>
                  <a:lnTo>
                    <a:pt x="16" y="7"/>
                  </a:lnTo>
                  <a:lnTo>
                    <a:pt x="14" y="9"/>
                  </a:lnTo>
                  <a:lnTo>
                    <a:pt x="11" y="11"/>
                  </a:lnTo>
                  <a:lnTo>
                    <a:pt x="9" y="14"/>
                  </a:lnTo>
                  <a:lnTo>
                    <a:pt x="7" y="17"/>
                  </a:lnTo>
                  <a:lnTo>
                    <a:pt x="6" y="17"/>
                  </a:lnTo>
                  <a:lnTo>
                    <a:pt x="4" y="20"/>
                  </a:lnTo>
                  <a:lnTo>
                    <a:pt x="3" y="23"/>
                  </a:lnTo>
                  <a:lnTo>
                    <a:pt x="2" y="27"/>
                  </a:lnTo>
                  <a:lnTo>
                    <a:pt x="1" y="30"/>
                  </a:lnTo>
                  <a:lnTo>
                    <a:pt x="1" y="31"/>
                  </a:lnTo>
                  <a:lnTo>
                    <a:pt x="0" y="34"/>
                  </a:lnTo>
                  <a:lnTo>
                    <a:pt x="0" y="42"/>
                  </a:lnTo>
                  <a:lnTo>
                    <a:pt x="1" y="45"/>
                  </a:lnTo>
                  <a:lnTo>
                    <a:pt x="1" y="46"/>
                  </a:lnTo>
                  <a:lnTo>
                    <a:pt x="2" y="49"/>
                  </a:lnTo>
                  <a:lnTo>
                    <a:pt x="3" y="53"/>
                  </a:lnTo>
                  <a:lnTo>
                    <a:pt x="4" y="56"/>
                  </a:lnTo>
                  <a:lnTo>
                    <a:pt x="6" y="59"/>
                  </a:lnTo>
                  <a:lnTo>
                    <a:pt x="7" y="59"/>
                  </a:lnTo>
                  <a:lnTo>
                    <a:pt x="9" y="62"/>
                  </a:lnTo>
                  <a:lnTo>
                    <a:pt x="11" y="65"/>
                  </a:lnTo>
                  <a:lnTo>
                    <a:pt x="14" y="67"/>
                  </a:lnTo>
                  <a:lnTo>
                    <a:pt x="16" y="69"/>
                  </a:lnTo>
                  <a:lnTo>
                    <a:pt x="17" y="69"/>
                  </a:lnTo>
                  <a:lnTo>
                    <a:pt x="20" y="71"/>
                  </a:lnTo>
                  <a:lnTo>
                    <a:pt x="23" y="73"/>
                  </a:lnTo>
                  <a:lnTo>
                    <a:pt x="26" y="74"/>
                  </a:lnTo>
                  <a:lnTo>
                    <a:pt x="30" y="75"/>
                  </a:lnTo>
                  <a:lnTo>
                    <a:pt x="31" y="75"/>
                  </a:lnTo>
                  <a:lnTo>
                    <a:pt x="34" y="76"/>
                  </a:lnTo>
                  <a:lnTo>
                    <a:pt x="38" y="76"/>
                  </a:lnTo>
                  <a:lnTo>
                    <a:pt x="41" y="76"/>
                  </a:lnTo>
                  <a:close/>
                  <a:moveTo>
                    <a:pt x="38" y="73"/>
                  </a:moveTo>
                  <a:lnTo>
                    <a:pt x="34" y="73"/>
                  </a:lnTo>
                  <a:lnTo>
                    <a:pt x="31" y="72"/>
                  </a:lnTo>
                  <a:lnTo>
                    <a:pt x="31" y="73"/>
                  </a:lnTo>
                  <a:lnTo>
                    <a:pt x="31" y="72"/>
                  </a:lnTo>
                  <a:lnTo>
                    <a:pt x="31" y="73"/>
                  </a:lnTo>
                  <a:lnTo>
                    <a:pt x="31" y="72"/>
                  </a:lnTo>
                  <a:lnTo>
                    <a:pt x="28" y="71"/>
                  </a:lnTo>
                  <a:lnTo>
                    <a:pt x="24" y="70"/>
                  </a:lnTo>
                  <a:lnTo>
                    <a:pt x="21" y="68"/>
                  </a:lnTo>
                  <a:lnTo>
                    <a:pt x="18" y="67"/>
                  </a:lnTo>
                  <a:lnTo>
                    <a:pt x="18" y="68"/>
                  </a:lnTo>
                  <a:lnTo>
                    <a:pt x="19" y="67"/>
                  </a:lnTo>
                  <a:lnTo>
                    <a:pt x="18" y="67"/>
                  </a:lnTo>
                  <a:lnTo>
                    <a:pt x="18" y="68"/>
                  </a:lnTo>
                  <a:lnTo>
                    <a:pt x="19" y="67"/>
                  </a:lnTo>
                  <a:lnTo>
                    <a:pt x="16" y="65"/>
                  </a:lnTo>
                  <a:lnTo>
                    <a:pt x="13" y="62"/>
                  </a:lnTo>
                  <a:lnTo>
                    <a:pt x="11" y="60"/>
                  </a:lnTo>
                  <a:lnTo>
                    <a:pt x="9" y="57"/>
                  </a:lnTo>
                  <a:lnTo>
                    <a:pt x="8" y="58"/>
                  </a:lnTo>
                  <a:lnTo>
                    <a:pt x="9" y="58"/>
                  </a:lnTo>
                  <a:lnTo>
                    <a:pt x="9" y="57"/>
                  </a:lnTo>
                  <a:lnTo>
                    <a:pt x="8" y="58"/>
                  </a:lnTo>
                  <a:lnTo>
                    <a:pt x="9" y="58"/>
                  </a:lnTo>
                  <a:lnTo>
                    <a:pt x="7" y="55"/>
                  </a:lnTo>
                  <a:lnTo>
                    <a:pt x="6" y="51"/>
                  </a:lnTo>
                  <a:lnTo>
                    <a:pt x="5" y="48"/>
                  </a:lnTo>
                  <a:lnTo>
                    <a:pt x="4" y="45"/>
                  </a:lnTo>
                  <a:lnTo>
                    <a:pt x="2" y="45"/>
                  </a:lnTo>
                  <a:lnTo>
                    <a:pt x="4" y="45"/>
                  </a:lnTo>
                  <a:lnTo>
                    <a:pt x="2" y="45"/>
                  </a:lnTo>
                  <a:lnTo>
                    <a:pt x="4" y="45"/>
                  </a:lnTo>
                  <a:lnTo>
                    <a:pt x="3" y="42"/>
                  </a:lnTo>
                  <a:lnTo>
                    <a:pt x="3" y="34"/>
                  </a:lnTo>
                  <a:lnTo>
                    <a:pt x="4" y="31"/>
                  </a:lnTo>
                  <a:lnTo>
                    <a:pt x="2" y="31"/>
                  </a:lnTo>
                  <a:lnTo>
                    <a:pt x="4" y="31"/>
                  </a:lnTo>
                  <a:lnTo>
                    <a:pt x="2" y="31"/>
                  </a:lnTo>
                  <a:lnTo>
                    <a:pt x="4" y="31"/>
                  </a:lnTo>
                  <a:lnTo>
                    <a:pt x="5" y="28"/>
                  </a:lnTo>
                  <a:lnTo>
                    <a:pt x="6" y="25"/>
                  </a:lnTo>
                  <a:lnTo>
                    <a:pt x="7" y="21"/>
                  </a:lnTo>
                  <a:lnTo>
                    <a:pt x="9" y="18"/>
                  </a:lnTo>
                  <a:lnTo>
                    <a:pt x="8" y="18"/>
                  </a:lnTo>
                  <a:lnTo>
                    <a:pt x="9" y="19"/>
                  </a:lnTo>
                  <a:lnTo>
                    <a:pt x="9" y="18"/>
                  </a:lnTo>
                  <a:lnTo>
                    <a:pt x="8" y="18"/>
                  </a:lnTo>
                  <a:lnTo>
                    <a:pt x="9" y="19"/>
                  </a:lnTo>
                  <a:lnTo>
                    <a:pt x="11" y="16"/>
                  </a:lnTo>
                  <a:lnTo>
                    <a:pt x="13" y="14"/>
                  </a:lnTo>
                  <a:lnTo>
                    <a:pt x="16" y="11"/>
                  </a:lnTo>
                  <a:lnTo>
                    <a:pt x="19" y="9"/>
                  </a:lnTo>
                  <a:lnTo>
                    <a:pt x="18" y="8"/>
                  </a:lnTo>
                  <a:lnTo>
                    <a:pt x="18" y="9"/>
                  </a:lnTo>
                  <a:lnTo>
                    <a:pt x="19" y="9"/>
                  </a:lnTo>
                  <a:lnTo>
                    <a:pt x="18" y="8"/>
                  </a:lnTo>
                  <a:lnTo>
                    <a:pt x="18" y="9"/>
                  </a:lnTo>
                  <a:lnTo>
                    <a:pt x="21" y="8"/>
                  </a:lnTo>
                  <a:lnTo>
                    <a:pt x="24" y="6"/>
                  </a:lnTo>
                  <a:lnTo>
                    <a:pt x="28" y="5"/>
                  </a:lnTo>
                  <a:lnTo>
                    <a:pt x="31" y="4"/>
                  </a:lnTo>
                  <a:lnTo>
                    <a:pt x="31" y="3"/>
                  </a:lnTo>
                  <a:lnTo>
                    <a:pt x="31" y="4"/>
                  </a:lnTo>
                  <a:lnTo>
                    <a:pt x="31" y="3"/>
                  </a:lnTo>
                  <a:lnTo>
                    <a:pt x="31" y="4"/>
                  </a:lnTo>
                  <a:lnTo>
                    <a:pt x="34" y="3"/>
                  </a:lnTo>
                  <a:lnTo>
                    <a:pt x="41" y="3"/>
                  </a:lnTo>
                  <a:lnTo>
                    <a:pt x="45" y="4"/>
                  </a:lnTo>
                  <a:lnTo>
                    <a:pt x="45" y="3"/>
                  </a:lnTo>
                  <a:lnTo>
                    <a:pt x="44" y="4"/>
                  </a:lnTo>
                  <a:lnTo>
                    <a:pt x="45" y="4"/>
                  </a:lnTo>
                  <a:lnTo>
                    <a:pt x="45" y="3"/>
                  </a:lnTo>
                  <a:lnTo>
                    <a:pt x="44" y="4"/>
                  </a:lnTo>
                  <a:lnTo>
                    <a:pt x="48" y="5"/>
                  </a:lnTo>
                  <a:lnTo>
                    <a:pt x="51" y="6"/>
                  </a:lnTo>
                  <a:lnTo>
                    <a:pt x="54" y="8"/>
                  </a:lnTo>
                  <a:lnTo>
                    <a:pt x="57" y="9"/>
                  </a:lnTo>
                  <a:lnTo>
                    <a:pt x="58" y="8"/>
                  </a:lnTo>
                  <a:lnTo>
                    <a:pt x="57" y="9"/>
                  </a:lnTo>
                  <a:lnTo>
                    <a:pt x="58" y="8"/>
                  </a:lnTo>
                  <a:lnTo>
                    <a:pt x="57" y="9"/>
                  </a:lnTo>
                  <a:lnTo>
                    <a:pt x="60" y="11"/>
                  </a:lnTo>
                  <a:lnTo>
                    <a:pt x="62" y="14"/>
                  </a:lnTo>
                  <a:lnTo>
                    <a:pt x="64" y="16"/>
                  </a:lnTo>
                  <a:lnTo>
                    <a:pt x="66" y="19"/>
                  </a:lnTo>
                  <a:lnTo>
                    <a:pt x="68" y="18"/>
                  </a:lnTo>
                  <a:lnTo>
                    <a:pt x="66" y="18"/>
                  </a:lnTo>
                  <a:lnTo>
                    <a:pt x="66" y="19"/>
                  </a:lnTo>
                  <a:lnTo>
                    <a:pt x="68" y="18"/>
                  </a:lnTo>
                  <a:lnTo>
                    <a:pt x="66" y="18"/>
                  </a:lnTo>
                  <a:lnTo>
                    <a:pt x="68" y="21"/>
                  </a:lnTo>
                  <a:lnTo>
                    <a:pt x="69" y="25"/>
                  </a:lnTo>
                  <a:lnTo>
                    <a:pt x="71" y="28"/>
                  </a:lnTo>
                  <a:lnTo>
                    <a:pt x="71" y="31"/>
                  </a:lnTo>
                  <a:lnTo>
                    <a:pt x="73" y="31"/>
                  </a:lnTo>
                  <a:lnTo>
                    <a:pt x="71" y="31"/>
                  </a:lnTo>
                  <a:lnTo>
                    <a:pt x="73" y="31"/>
                  </a:lnTo>
                  <a:lnTo>
                    <a:pt x="71" y="31"/>
                  </a:lnTo>
                  <a:lnTo>
                    <a:pt x="72" y="34"/>
                  </a:lnTo>
                  <a:lnTo>
                    <a:pt x="72" y="38"/>
                  </a:lnTo>
                  <a:lnTo>
                    <a:pt x="72" y="42"/>
                  </a:lnTo>
                  <a:lnTo>
                    <a:pt x="71" y="45"/>
                  </a:lnTo>
                  <a:lnTo>
                    <a:pt x="73" y="45"/>
                  </a:lnTo>
                  <a:lnTo>
                    <a:pt x="71" y="45"/>
                  </a:lnTo>
                  <a:lnTo>
                    <a:pt x="73" y="45"/>
                  </a:lnTo>
                  <a:lnTo>
                    <a:pt x="71" y="45"/>
                  </a:lnTo>
                  <a:lnTo>
                    <a:pt x="71" y="48"/>
                  </a:lnTo>
                  <a:lnTo>
                    <a:pt x="69" y="51"/>
                  </a:lnTo>
                  <a:lnTo>
                    <a:pt x="68" y="55"/>
                  </a:lnTo>
                  <a:lnTo>
                    <a:pt x="66" y="58"/>
                  </a:lnTo>
                  <a:lnTo>
                    <a:pt x="68" y="58"/>
                  </a:lnTo>
                  <a:lnTo>
                    <a:pt x="66" y="57"/>
                  </a:lnTo>
                  <a:lnTo>
                    <a:pt x="66" y="58"/>
                  </a:lnTo>
                  <a:lnTo>
                    <a:pt x="68" y="58"/>
                  </a:lnTo>
                  <a:lnTo>
                    <a:pt x="66" y="57"/>
                  </a:lnTo>
                  <a:lnTo>
                    <a:pt x="64" y="60"/>
                  </a:lnTo>
                  <a:lnTo>
                    <a:pt x="62" y="62"/>
                  </a:lnTo>
                  <a:lnTo>
                    <a:pt x="60" y="65"/>
                  </a:lnTo>
                  <a:lnTo>
                    <a:pt x="57" y="67"/>
                  </a:lnTo>
                  <a:lnTo>
                    <a:pt x="58" y="68"/>
                  </a:lnTo>
                  <a:lnTo>
                    <a:pt x="57" y="67"/>
                  </a:lnTo>
                  <a:lnTo>
                    <a:pt x="58" y="68"/>
                  </a:lnTo>
                  <a:lnTo>
                    <a:pt x="57" y="67"/>
                  </a:lnTo>
                  <a:lnTo>
                    <a:pt x="54" y="68"/>
                  </a:lnTo>
                  <a:lnTo>
                    <a:pt x="51" y="70"/>
                  </a:lnTo>
                  <a:lnTo>
                    <a:pt x="48" y="71"/>
                  </a:lnTo>
                  <a:lnTo>
                    <a:pt x="44" y="72"/>
                  </a:lnTo>
                  <a:lnTo>
                    <a:pt x="45" y="73"/>
                  </a:lnTo>
                  <a:lnTo>
                    <a:pt x="45" y="72"/>
                  </a:lnTo>
                  <a:lnTo>
                    <a:pt x="44" y="72"/>
                  </a:lnTo>
                  <a:lnTo>
                    <a:pt x="45" y="73"/>
                  </a:lnTo>
                  <a:lnTo>
                    <a:pt x="45" y="72"/>
                  </a:lnTo>
                  <a:lnTo>
                    <a:pt x="41" y="73"/>
                  </a:lnTo>
                  <a:lnTo>
                    <a:pt x="38" y="7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356" name="Freeform 29"/>
            <p:cNvSpPr>
              <a:spLocks noEditPoints="1"/>
            </p:cNvSpPr>
            <p:nvPr/>
          </p:nvSpPr>
          <p:spPr bwMode="auto">
            <a:xfrm>
              <a:off x="500063" y="1890713"/>
              <a:ext cx="722313" cy="723900"/>
            </a:xfrm>
            <a:custGeom>
              <a:avLst/>
              <a:gdLst>
                <a:gd name="T0" fmla="*/ 2147483647 w 455"/>
                <a:gd name="T1" fmla="*/ 2147483647 h 456"/>
                <a:gd name="T2" fmla="*/ 2147483647 w 455"/>
                <a:gd name="T3" fmla="*/ 2147483647 h 456"/>
                <a:gd name="T4" fmla="*/ 2147483647 w 455"/>
                <a:gd name="T5" fmla="*/ 2147483647 h 456"/>
                <a:gd name="T6" fmla="*/ 2147483647 w 455"/>
                <a:gd name="T7" fmla="*/ 2147483647 h 456"/>
                <a:gd name="T8" fmla="*/ 2147483647 w 455"/>
                <a:gd name="T9" fmla="*/ 2147483647 h 456"/>
                <a:gd name="T10" fmla="*/ 2147483647 w 455"/>
                <a:gd name="T11" fmla="*/ 2147483647 h 456"/>
                <a:gd name="T12" fmla="*/ 2147483647 w 455"/>
                <a:gd name="T13" fmla="*/ 2147483647 h 456"/>
                <a:gd name="T14" fmla="*/ 2147483647 w 455"/>
                <a:gd name="T15" fmla="*/ 2147483647 h 456"/>
                <a:gd name="T16" fmla="*/ 2147483647 w 455"/>
                <a:gd name="T17" fmla="*/ 2147483647 h 456"/>
                <a:gd name="T18" fmla="*/ 2147483647 w 455"/>
                <a:gd name="T19" fmla="*/ 2147483647 h 456"/>
                <a:gd name="T20" fmla="*/ 2147483647 w 455"/>
                <a:gd name="T21" fmla="*/ 2147483647 h 456"/>
                <a:gd name="T22" fmla="*/ 2147483647 w 455"/>
                <a:gd name="T23" fmla="*/ 2147483647 h 456"/>
                <a:gd name="T24" fmla="*/ 2147483647 w 455"/>
                <a:gd name="T25" fmla="*/ 2147483647 h 456"/>
                <a:gd name="T26" fmla="*/ 2147483647 w 455"/>
                <a:gd name="T27" fmla="*/ 0 h 456"/>
                <a:gd name="T28" fmla="*/ 0 w 455"/>
                <a:gd name="T29" fmla="*/ 0 h 456"/>
                <a:gd name="T30" fmla="*/ 0 w 455"/>
                <a:gd name="T31" fmla="*/ 2147483647 h 456"/>
                <a:gd name="T32" fmla="*/ 2147483647 w 455"/>
                <a:gd name="T33" fmla="*/ 2147483647 h 456"/>
                <a:gd name="T34" fmla="*/ 2147483647 w 455"/>
                <a:gd name="T35" fmla="*/ 0 h 456"/>
                <a:gd name="T36" fmla="*/ 2147483647 w 455"/>
                <a:gd name="T37" fmla="*/ 0 h 456"/>
                <a:gd name="T38" fmla="*/ 2147483647 w 455"/>
                <a:gd name="T39" fmla="*/ 0 h 45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55"/>
                <a:gd name="T61" fmla="*/ 0 h 456"/>
                <a:gd name="T62" fmla="*/ 455 w 455"/>
                <a:gd name="T63" fmla="*/ 456 h 45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55" h="456">
                  <a:moveTo>
                    <a:pt x="454" y="3"/>
                  </a:moveTo>
                  <a:lnTo>
                    <a:pt x="454" y="1"/>
                  </a:lnTo>
                  <a:lnTo>
                    <a:pt x="452" y="1"/>
                  </a:lnTo>
                  <a:lnTo>
                    <a:pt x="452" y="454"/>
                  </a:lnTo>
                  <a:lnTo>
                    <a:pt x="454" y="454"/>
                  </a:lnTo>
                  <a:lnTo>
                    <a:pt x="454" y="453"/>
                  </a:lnTo>
                  <a:lnTo>
                    <a:pt x="2" y="453"/>
                  </a:lnTo>
                  <a:lnTo>
                    <a:pt x="2" y="454"/>
                  </a:lnTo>
                  <a:lnTo>
                    <a:pt x="3" y="454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3"/>
                  </a:lnTo>
                  <a:lnTo>
                    <a:pt x="454" y="3"/>
                  </a:lnTo>
                  <a:close/>
                  <a:moveTo>
                    <a:pt x="2" y="0"/>
                  </a:moveTo>
                  <a:lnTo>
                    <a:pt x="0" y="0"/>
                  </a:lnTo>
                  <a:lnTo>
                    <a:pt x="0" y="456"/>
                  </a:lnTo>
                  <a:lnTo>
                    <a:pt x="455" y="456"/>
                  </a:lnTo>
                  <a:lnTo>
                    <a:pt x="455" y="0"/>
                  </a:lnTo>
                  <a:lnTo>
                    <a:pt x="454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357" name="Freeform 30"/>
            <p:cNvSpPr>
              <a:spLocks/>
            </p:cNvSpPr>
            <p:nvPr/>
          </p:nvSpPr>
          <p:spPr bwMode="auto">
            <a:xfrm>
              <a:off x="1160463" y="2551113"/>
              <a:ext cx="115888" cy="115888"/>
            </a:xfrm>
            <a:custGeom>
              <a:avLst/>
              <a:gdLst>
                <a:gd name="T0" fmla="*/ 2147483647 w 73"/>
                <a:gd name="T1" fmla="*/ 2147483647 h 73"/>
                <a:gd name="T2" fmla="*/ 2147483647 w 73"/>
                <a:gd name="T3" fmla="*/ 2147483647 h 73"/>
                <a:gd name="T4" fmla="*/ 2147483647 w 73"/>
                <a:gd name="T5" fmla="*/ 2147483647 h 73"/>
                <a:gd name="T6" fmla="*/ 2147483647 w 73"/>
                <a:gd name="T7" fmla="*/ 2147483647 h 73"/>
                <a:gd name="T8" fmla="*/ 2147483647 w 73"/>
                <a:gd name="T9" fmla="*/ 2147483647 h 73"/>
                <a:gd name="T10" fmla="*/ 2147483647 w 73"/>
                <a:gd name="T11" fmla="*/ 2147483647 h 73"/>
                <a:gd name="T12" fmla="*/ 2147483647 w 73"/>
                <a:gd name="T13" fmla="*/ 2147483647 h 73"/>
                <a:gd name="T14" fmla="*/ 2147483647 w 73"/>
                <a:gd name="T15" fmla="*/ 2147483647 h 73"/>
                <a:gd name="T16" fmla="*/ 2147483647 w 73"/>
                <a:gd name="T17" fmla="*/ 2147483647 h 73"/>
                <a:gd name="T18" fmla="*/ 2147483647 w 73"/>
                <a:gd name="T19" fmla="*/ 2147483647 h 73"/>
                <a:gd name="T20" fmla="*/ 2147483647 w 73"/>
                <a:gd name="T21" fmla="*/ 2147483647 h 73"/>
                <a:gd name="T22" fmla="*/ 2147483647 w 73"/>
                <a:gd name="T23" fmla="*/ 2147483647 h 73"/>
                <a:gd name="T24" fmla="*/ 2147483647 w 73"/>
                <a:gd name="T25" fmla="*/ 2147483647 h 73"/>
                <a:gd name="T26" fmla="*/ 2147483647 w 73"/>
                <a:gd name="T27" fmla="*/ 2147483647 h 73"/>
                <a:gd name="T28" fmla="*/ 2147483647 w 73"/>
                <a:gd name="T29" fmla="*/ 2147483647 h 73"/>
                <a:gd name="T30" fmla="*/ 2147483647 w 73"/>
                <a:gd name="T31" fmla="*/ 2147483647 h 73"/>
                <a:gd name="T32" fmla="*/ 2147483647 w 73"/>
                <a:gd name="T33" fmla="*/ 2147483647 h 73"/>
                <a:gd name="T34" fmla="*/ 2147483647 w 73"/>
                <a:gd name="T35" fmla="*/ 2147483647 h 73"/>
                <a:gd name="T36" fmla="*/ 2147483647 w 73"/>
                <a:gd name="T37" fmla="*/ 0 h 73"/>
                <a:gd name="T38" fmla="*/ 2147483647 w 73"/>
                <a:gd name="T39" fmla="*/ 2147483647 h 73"/>
                <a:gd name="T40" fmla="*/ 2147483647 w 73"/>
                <a:gd name="T41" fmla="*/ 2147483647 h 73"/>
                <a:gd name="T42" fmla="*/ 2147483647 w 73"/>
                <a:gd name="T43" fmla="*/ 2147483647 h 73"/>
                <a:gd name="T44" fmla="*/ 2147483647 w 73"/>
                <a:gd name="T45" fmla="*/ 2147483647 h 73"/>
                <a:gd name="T46" fmla="*/ 2147483647 w 73"/>
                <a:gd name="T47" fmla="*/ 2147483647 h 73"/>
                <a:gd name="T48" fmla="*/ 2147483647 w 73"/>
                <a:gd name="T49" fmla="*/ 2147483647 h 73"/>
                <a:gd name="T50" fmla="*/ 2147483647 w 73"/>
                <a:gd name="T51" fmla="*/ 2147483647 h 73"/>
                <a:gd name="T52" fmla="*/ 2147483647 w 73"/>
                <a:gd name="T53" fmla="*/ 2147483647 h 73"/>
                <a:gd name="T54" fmla="*/ 0 w 73"/>
                <a:gd name="T55" fmla="*/ 2147483647 h 73"/>
                <a:gd name="T56" fmla="*/ 2147483647 w 73"/>
                <a:gd name="T57" fmla="*/ 2147483647 h 73"/>
                <a:gd name="T58" fmla="*/ 2147483647 w 73"/>
                <a:gd name="T59" fmla="*/ 2147483647 h 73"/>
                <a:gd name="T60" fmla="*/ 2147483647 w 73"/>
                <a:gd name="T61" fmla="*/ 2147483647 h 73"/>
                <a:gd name="T62" fmla="*/ 2147483647 w 73"/>
                <a:gd name="T63" fmla="*/ 2147483647 h 73"/>
                <a:gd name="T64" fmla="*/ 2147483647 w 73"/>
                <a:gd name="T65" fmla="*/ 2147483647 h 73"/>
                <a:gd name="T66" fmla="*/ 2147483647 w 73"/>
                <a:gd name="T67" fmla="*/ 2147483647 h 73"/>
                <a:gd name="T68" fmla="*/ 2147483647 w 73"/>
                <a:gd name="T69" fmla="*/ 2147483647 h 73"/>
                <a:gd name="T70" fmla="*/ 2147483647 w 73"/>
                <a:gd name="T71" fmla="*/ 2147483647 h 73"/>
                <a:gd name="T72" fmla="*/ 2147483647 w 73"/>
                <a:gd name="T73" fmla="*/ 2147483647 h 7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73"/>
                <a:gd name="T112" fmla="*/ 0 h 73"/>
                <a:gd name="T113" fmla="*/ 73 w 73"/>
                <a:gd name="T114" fmla="*/ 73 h 7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73" h="73">
                  <a:moveTo>
                    <a:pt x="37" y="73"/>
                  </a:moveTo>
                  <a:lnTo>
                    <a:pt x="43" y="72"/>
                  </a:lnTo>
                  <a:lnTo>
                    <a:pt x="49" y="71"/>
                  </a:lnTo>
                  <a:lnTo>
                    <a:pt x="55" y="68"/>
                  </a:lnTo>
                  <a:lnTo>
                    <a:pt x="60" y="64"/>
                  </a:lnTo>
                  <a:lnTo>
                    <a:pt x="64" y="60"/>
                  </a:lnTo>
                  <a:lnTo>
                    <a:pt x="68" y="55"/>
                  </a:lnTo>
                  <a:lnTo>
                    <a:pt x="70" y="49"/>
                  </a:lnTo>
                  <a:lnTo>
                    <a:pt x="72" y="43"/>
                  </a:lnTo>
                  <a:lnTo>
                    <a:pt x="73" y="37"/>
                  </a:lnTo>
                  <a:lnTo>
                    <a:pt x="72" y="30"/>
                  </a:lnTo>
                  <a:lnTo>
                    <a:pt x="70" y="24"/>
                  </a:lnTo>
                  <a:lnTo>
                    <a:pt x="68" y="18"/>
                  </a:lnTo>
                  <a:lnTo>
                    <a:pt x="64" y="13"/>
                  </a:lnTo>
                  <a:lnTo>
                    <a:pt x="60" y="9"/>
                  </a:lnTo>
                  <a:lnTo>
                    <a:pt x="55" y="5"/>
                  </a:lnTo>
                  <a:lnTo>
                    <a:pt x="49" y="3"/>
                  </a:lnTo>
                  <a:lnTo>
                    <a:pt x="43" y="1"/>
                  </a:lnTo>
                  <a:lnTo>
                    <a:pt x="37" y="0"/>
                  </a:lnTo>
                  <a:lnTo>
                    <a:pt x="30" y="1"/>
                  </a:lnTo>
                  <a:lnTo>
                    <a:pt x="24" y="3"/>
                  </a:lnTo>
                  <a:lnTo>
                    <a:pt x="18" y="5"/>
                  </a:lnTo>
                  <a:lnTo>
                    <a:pt x="13" y="9"/>
                  </a:lnTo>
                  <a:lnTo>
                    <a:pt x="9" y="13"/>
                  </a:lnTo>
                  <a:lnTo>
                    <a:pt x="5" y="18"/>
                  </a:lnTo>
                  <a:lnTo>
                    <a:pt x="3" y="24"/>
                  </a:lnTo>
                  <a:lnTo>
                    <a:pt x="1" y="30"/>
                  </a:lnTo>
                  <a:lnTo>
                    <a:pt x="0" y="37"/>
                  </a:lnTo>
                  <a:lnTo>
                    <a:pt x="1" y="43"/>
                  </a:lnTo>
                  <a:lnTo>
                    <a:pt x="3" y="49"/>
                  </a:lnTo>
                  <a:lnTo>
                    <a:pt x="5" y="55"/>
                  </a:lnTo>
                  <a:lnTo>
                    <a:pt x="9" y="60"/>
                  </a:lnTo>
                  <a:lnTo>
                    <a:pt x="13" y="64"/>
                  </a:lnTo>
                  <a:lnTo>
                    <a:pt x="18" y="68"/>
                  </a:lnTo>
                  <a:lnTo>
                    <a:pt x="24" y="71"/>
                  </a:lnTo>
                  <a:lnTo>
                    <a:pt x="30" y="72"/>
                  </a:lnTo>
                  <a:lnTo>
                    <a:pt x="37" y="73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358" name="Freeform 31"/>
            <p:cNvSpPr>
              <a:spLocks noEditPoints="1"/>
            </p:cNvSpPr>
            <p:nvPr/>
          </p:nvSpPr>
          <p:spPr bwMode="auto">
            <a:xfrm>
              <a:off x="1158875" y="2549525"/>
              <a:ext cx="119063" cy="120650"/>
            </a:xfrm>
            <a:custGeom>
              <a:avLst/>
              <a:gdLst>
                <a:gd name="T0" fmla="*/ 2147483647 w 75"/>
                <a:gd name="T1" fmla="*/ 2147483647 h 76"/>
                <a:gd name="T2" fmla="*/ 2147483647 w 75"/>
                <a:gd name="T3" fmla="*/ 2147483647 h 76"/>
                <a:gd name="T4" fmla="*/ 2147483647 w 75"/>
                <a:gd name="T5" fmla="*/ 2147483647 h 76"/>
                <a:gd name="T6" fmla="*/ 2147483647 w 75"/>
                <a:gd name="T7" fmla="*/ 2147483647 h 76"/>
                <a:gd name="T8" fmla="*/ 2147483647 w 75"/>
                <a:gd name="T9" fmla="*/ 2147483647 h 76"/>
                <a:gd name="T10" fmla="*/ 2147483647 w 75"/>
                <a:gd name="T11" fmla="*/ 2147483647 h 76"/>
                <a:gd name="T12" fmla="*/ 2147483647 w 75"/>
                <a:gd name="T13" fmla="*/ 2147483647 h 76"/>
                <a:gd name="T14" fmla="*/ 2147483647 w 75"/>
                <a:gd name="T15" fmla="*/ 2147483647 h 76"/>
                <a:gd name="T16" fmla="*/ 2147483647 w 75"/>
                <a:gd name="T17" fmla="*/ 2147483647 h 76"/>
                <a:gd name="T18" fmla="*/ 2147483647 w 75"/>
                <a:gd name="T19" fmla="*/ 0 h 76"/>
                <a:gd name="T20" fmla="*/ 2147483647 w 75"/>
                <a:gd name="T21" fmla="*/ 2147483647 h 76"/>
                <a:gd name="T22" fmla="*/ 2147483647 w 75"/>
                <a:gd name="T23" fmla="*/ 2147483647 h 76"/>
                <a:gd name="T24" fmla="*/ 2147483647 w 75"/>
                <a:gd name="T25" fmla="*/ 2147483647 h 76"/>
                <a:gd name="T26" fmla="*/ 2147483647 w 75"/>
                <a:gd name="T27" fmla="*/ 2147483647 h 76"/>
                <a:gd name="T28" fmla="*/ 2147483647 w 75"/>
                <a:gd name="T29" fmla="*/ 2147483647 h 76"/>
                <a:gd name="T30" fmla="*/ 2147483647 w 75"/>
                <a:gd name="T31" fmla="*/ 2147483647 h 76"/>
                <a:gd name="T32" fmla="*/ 2147483647 w 75"/>
                <a:gd name="T33" fmla="*/ 2147483647 h 76"/>
                <a:gd name="T34" fmla="*/ 2147483647 w 75"/>
                <a:gd name="T35" fmla="*/ 2147483647 h 76"/>
                <a:gd name="T36" fmla="*/ 2147483647 w 75"/>
                <a:gd name="T37" fmla="*/ 2147483647 h 76"/>
                <a:gd name="T38" fmla="*/ 2147483647 w 75"/>
                <a:gd name="T39" fmla="*/ 2147483647 h 76"/>
                <a:gd name="T40" fmla="*/ 2147483647 w 75"/>
                <a:gd name="T41" fmla="*/ 2147483647 h 76"/>
                <a:gd name="T42" fmla="*/ 2147483647 w 75"/>
                <a:gd name="T43" fmla="*/ 2147483647 h 76"/>
                <a:gd name="T44" fmla="*/ 2147483647 w 75"/>
                <a:gd name="T45" fmla="*/ 2147483647 h 76"/>
                <a:gd name="T46" fmla="*/ 2147483647 w 75"/>
                <a:gd name="T47" fmla="*/ 2147483647 h 76"/>
                <a:gd name="T48" fmla="*/ 2147483647 w 75"/>
                <a:gd name="T49" fmla="*/ 2147483647 h 76"/>
                <a:gd name="T50" fmla="*/ 2147483647 w 75"/>
                <a:gd name="T51" fmla="*/ 2147483647 h 76"/>
                <a:gd name="T52" fmla="*/ 2147483647 w 75"/>
                <a:gd name="T53" fmla="*/ 2147483647 h 76"/>
                <a:gd name="T54" fmla="*/ 2147483647 w 75"/>
                <a:gd name="T55" fmla="*/ 2147483647 h 76"/>
                <a:gd name="T56" fmla="*/ 2147483647 w 75"/>
                <a:gd name="T57" fmla="*/ 2147483647 h 76"/>
                <a:gd name="T58" fmla="*/ 2147483647 w 75"/>
                <a:gd name="T59" fmla="*/ 2147483647 h 76"/>
                <a:gd name="T60" fmla="*/ 2147483647 w 75"/>
                <a:gd name="T61" fmla="*/ 2147483647 h 76"/>
                <a:gd name="T62" fmla="*/ 2147483647 w 75"/>
                <a:gd name="T63" fmla="*/ 2147483647 h 76"/>
                <a:gd name="T64" fmla="*/ 2147483647 w 75"/>
                <a:gd name="T65" fmla="*/ 2147483647 h 76"/>
                <a:gd name="T66" fmla="*/ 2147483647 w 75"/>
                <a:gd name="T67" fmla="*/ 2147483647 h 76"/>
                <a:gd name="T68" fmla="*/ 2147483647 w 75"/>
                <a:gd name="T69" fmla="*/ 2147483647 h 76"/>
                <a:gd name="T70" fmla="*/ 2147483647 w 75"/>
                <a:gd name="T71" fmla="*/ 2147483647 h 76"/>
                <a:gd name="T72" fmla="*/ 2147483647 w 75"/>
                <a:gd name="T73" fmla="*/ 2147483647 h 76"/>
                <a:gd name="T74" fmla="*/ 2147483647 w 75"/>
                <a:gd name="T75" fmla="*/ 2147483647 h 76"/>
                <a:gd name="T76" fmla="*/ 2147483647 w 75"/>
                <a:gd name="T77" fmla="*/ 2147483647 h 76"/>
                <a:gd name="T78" fmla="*/ 2147483647 w 75"/>
                <a:gd name="T79" fmla="*/ 2147483647 h 76"/>
                <a:gd name="T80" fmla="*/ 2147483647 w 75"/>
                <a:gd name="T81" fmla="*/ 2147483647 h 76"/>
                <a:gd name="T82" fmla="*/ 2147483647 w 75"/>
                <a:gd name="T83" fmla="*/ 2147483647 h 76"/>
                <a:gd name="T84" fmla="*/ 2147483647 w 75"/>
                <a:gd name="T85" fmla="*/ 2147483647 h 76"/>
                <a:gd name="T86" fmla="*/ 2147483647 w 75"/>
                <a:gd name="T87" fmla="*/ 2147483647 h 76"/>
                <a:gd name="T88" fmla="*/ 2147483647 w 75"/>
                <a:gd name="T89" fmla="*/ 2147483647 h 76"/>
                <a:gd name="T90" fmla="*/ 2147483647 w 75"/>
                <a:gd name="T91" fmla="*/ 2147483647 h 76"/>
                <a:gd name="T92" fmla="*/ 2147483647 w 75"/>
                <a:gd name="T93" fmla="*/ 2147483647 h 76"/>
                <a:gd name="T94" fmla="*/ 2147483647 w 75"/>
                <a:gd name="T95" fmla="*/ 2147483647 h 76"/>
                <a:gd name="T96" fmla="*/ 2147483647 w 75"/>
                <a:gd name="T97" fmla="*/ 2147483647 h 76"/>
                <a:gd name="T98" fmla="*/ 2147483647 w 75"/>
                <a:gd name="T99" fmla="*/ 2147483647 h 76"/>
                <a:gd name="T100" fmla="*/ 2147483647 w 75"/>
                <a:gd name="T101" fmla="*/ 2147483647 h 76"/>
                <a:gd name="T102" fmla="*/ 2147483647 w 75"/>
                <a:gd name="T103" fmla="*/ 2147483647 h 76"/>
                <a:gd name="T104" fmla="*/ 2147483647 w 75"/>
                <a:gd name="T105" fmla="*/ 2147483647 h 76"/>
                <a:gd name="T106" fmla="*/ 2147483647 w 75"/>
                <a:gd name="T107" fmla="*/ 2147483647 h 76"/>
                <a:gd name="T108" fmla="*/ 2147483647 w 75"/>
                <a:gd name="T109" fmla="*/ 2147483647 h 7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5"/>
                <a:gd name="T166" fmla="*/ 0 h 76"/>
                <a:gd name="T167" fmla="*/ 75 w 75"/>
                <a:gd name="T168" fmla="*/ 76 h 7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5" h="76">
                  <a:moveTo>
                    <a:pt x="41" y="75"/>
                  </a:moveTo>
                  <a:lnTo>
                    <a:pt x="45" y="75"/>
                  </a:lnTo>
                  <a:lnTo>
                    <a:pt x="46" y="74"/>
                  </a:lnTo>
                  <a:lnTo>
                    <a:pt x="49" y="74"/>
                  </a:lnTo>
                  <a:lnTo>
                    <a:pt x="52" y="72"/>
                  </a:lnTo>
                  <a:lnTo>
                    <a:pt x="55" y="71"/>
                  </a:lnTo>
                  <a:lnTo>
                    <a:pt x="59" y="69"/>
                  </a:lnTo>
                  <a:lnTo>
                    <a:pt x="62" y="67"/>
                  </a:lnTo>
                  <a:lnTo>
                    <a:pt x="64" y="64"/>
                  </a:lnTo>
                  <a:lnTo>
                    <a:pt x="67" y="62"/>
                  </a:lnTo>
                  <a:lnTo>
                    <a:pt x="69" y="59"/>
                  </a:lnTo>
                  <a:lnTo>
                    <a:pt x="71" y="56"/>
                  </a:lnTo>
                  <a:lnTo>
                    <a:pt x="72" y="52"/>
                  </a:lnTo>
                  <a:lnTo>
                    <a:pt x="74" y="49"/>
                  </a:lnTo>
                  <a:lnTo>
                    <a:pt x="74" y="46"/>
                  </a:lnTo>
                  <a:lnTo>
                    <a:pt x="75" y="45"/>
                  </a:lnTo>
                  <a:lnTo>
                    <a:pt x="75" y="41"/>
                  </a:lnTo>
                  <a:lnTo>
                    <a:pt x="75" y="38"/>
                  </a:lnTo>
                  <a:lnTo>
                    <a:pt x="75" y="34"/>
                  </a:lnTo>
                  <a:lnTo>
                    <a:pt x="75" y="31"/>
                  </a:lnTo>
                  <a:lnTo>
                    <a:pt x="74" y="30"/>
                  </a:lnTo>
                  <a:lnTo>
                    <a:pt x="74" y="26"/>
                  </a:lnTo>
                  <a:lnTo>
                    <a:pt x="72" y="23"/>
                  </a:lnTo>
                  <a:lnTo>
                    <a:pt x="71" y="20"/>
                  </a:lnTo>
                  <a:lnTo>
                    <a:pt x="69" y="17"/>
                  </a:lnTo>
                  <a:lnTo>
                    <a:pt x="69" y="16"/>
                  </a:lnTo>
                  <a:lnTo>
                    <a:pt x="67" y="14"/>
                  </a:lnTo>
                  <a:lnTo>
                    <a:pt x="64" y="11"/>
                  </a:lnTo>
                  <a:lnTo>
                    <a:pt x="62" y="9"/>
                  </a:lnTo>
                  <a:lnTo>
                    <a:pt x="59" y="7"/>
                  </a:lnTo>
                  <a:lnTo>
                    <a:pt x="59" y="6"/>
                  </a:lnTo>
                  <a:lnTo>
                    <a:pt x="55" y="4"/>
                  </a:lnTo>
                  <a:lnTo>
                    <a:pt x="52" y="3"/>
                  </a:lnTo>
                  <a:lnTo>
                    <a:pt x="49" y="2"/>
                  </a:lnTo>
                  <a:lnTo>
                    <a:pt x="46" y="1"/>
                  </a:lnTo>
                  <a:lnTo>
                    <a:pt x="45" y="1"/>
                  </a:lnTo>
                  <a:lnTo>
                    <a:pt x="41" y="0"/>
                  </a:lnTo>
                  <a:lnTo>
                    <a:pt x="34" y="0"/>
                  </a:lnTo>
                  <a:lnTo>
                    <a:pt x="31" y="1"/>
                  </a:lnTo>
                  <a:lnTo>
                    <a:pt x="30" y="1"/>
                  </a:lnTo>
                  <a:lnTo>
                    <a:pt x="26" y="2"/>
                  </a:lnTo>
                  <a:lnTo>
                    <a:pt x="23" y="3"/>
                  </a:lnTo>
                  <a:lnTo>
                    <a:pt x="20" y="4"/>
                  </a:lnTo>
                  <a:lnTo>
                    <a:pt x="17" y="6"/>
                  </a:lnTo>
                  <a:lnTo>
                    <a:pt x="16" y="7"/>
                  </a:lnTo>
                  <a:lnTo>
                    <a:pt x="14" y="9"/>
                  </a:lnTo>
                  <a:lnTo>
                    <a:pt x="11" y="11"/>
                  </a:lnTo>
                  <a:lnTo>
                    <a:pt x="9" y="14"/>
                  </a:lnTo>
                  <a:lnTo>
                    <a:pt x="7" y="16"/>
                  </a:lnTo>
                  <a:lnTo>
                    <a:pt x="6" y="17"/>
                  </a:lnTo>
                  <a:lnTo>
                    <a:pt x="4" y="20"/>
                  </a:lnTo>
                  <a:lnTo>
                    <a:pt x="3" y="23"/>
                  </a:lnTo>
                  <a:lnTo>
                    <a:pt x="2" y="26"/>
                  </a:lnTo>
                  <a:lnTo>
                    <a:pt x="1" y="30"/>
                  </a:lnTo>
                  <a:lnTo>
                    <a:pt x="1" y="31"/>
                  </a:lnTo>
                  <a:lnTo>
                    <a:pt x="0" y="34"/>
                  </a:lnTo>
                  <a:lnTo>
                    <a:pt x="0" y="41"/>
                  </a:lnTo>
                  <a:lnTo>
                    <a:pt x="1" y="45"/>
                  </a:lnTo>
                  <a:lnTo>
                    <a:pt x="1" y="46"/>
                  </a:lnTo>
                  <a:lnTo>
                    <a:pt x="2" y="49"/>
                  </a:lnTo>
                  <a:lnTo>
                    <a:pt x="3" y="52"/>
                  </a:lnTo>
                  <a:lnTo>
                    <a:pt x="4" y="56"/>
                  </a:lnTo>
                  <a:lnTo>
                    <a:pt x="6" y="59"/>
                  </a:lnTo>
                  <a:lnTo>
                    <a:pt x="7" y="59"/>
                  </a:lnTo>
                  <a:lnTo>
                    <a:pt x="9" y="62"/>
                  </a:lnTo>
                  <a:lnTo>
                    <a:pt x="11" y="64"/>
                  </a:lnTo>
                  <a:lnTo>
                    <a:pt x="14" y="67"/>
                  </a:lnTo>
                  <a:lnTo>
                    <a:pt x="16" y="69"/>
                  </a:lnTo>
                  <a:lnTo>
                    <a:pt x="17" y="69"/>
                  </a:lnTo>
                  <a:lnTo>
                    <a:pt x="20" y="71"/>
                  </a:lnTo>
                  <a:lnTo>
                    <a:pt x="23" y="72"/>
                  </a:lnTo>
                  <a:lnTo>
                    <a:pt x="26" y="74"/>
                  </a:lnTo>
                  <a:lnTo>
                    <a:pt x="30" y="74"/>
                  </a:lnTo>
                  <a:lnTo>
                    <a:pt x="31" y="75"/>
                  </a:lnTo>
                  <a:lnTo>
                    <a:pt x="34" y="75"/>
                  </a:lnTo>
                  <a:lnTo>
                    <a:pt x="38" y="76"/>
                  </a:lnTo>
                  <a:lnTo>
                    <a:pt x="41" y="75"/>
                  </a:lnTo>
                  <a:close/>
                  <a:moveTo>
                    <a:pt x="38" y="72"/>
                  </a:moveTo>
                  <a:lnTo>
                    <a:pt x="34" y="72"/>
                  </a:lnTo>
                  <a:lnTo>
                    <a:pt x="31" y="72"/>
                  </a:lnTo>
                  <a:lnTo>
                    <a:pt x="31" y="73"/>
                  </a:lnTo>
                  <a:lnTo>
                    <a:pt x="31" y="72"/>
                  </a:lnTo>
                  <a:lnTo>
                    <a:pt x="31" y="73"/>
                  </a:lnTo>
                  <a:lnTo>
                    <a:pt x="31" y="72"/>
                  </a:lnTo>
                  <a:lnTo>
                    <a:pt x="28" y="71"/>
                  </a:lnTo>
                  <a:lnTo>
                    <a:pt x="24" y="70"/>
                  </a:lnTo>
                  <a:lnTo>
                    <a:pt x="21" y="68"/>
                  </a:lnTo>
                  <a:lnTo>
                    <a:pt x="18" y="66"/>
                  </a:lnTo>
                  <a:lnTo>
                    <a:pt x="18" y="68"/>
                  </a:lnTo>
                  <a:lnTo>
                    <a:pt x="19" y="67"/>
                  </a:lnTo>
                  <a:lnTo>
                    <a:pt x="18" y="66"/>
                  </a:lnTo>
                  <a:lnTo>
                    <a:pt x="18" y="68"/>
                  </a:lnTo>
                  <a:lnTo>
                    <a:pt x="19" y="67"/>
                  </a:lnTo>
                  <a:lnTo>
                    <a:pt x="16" y="65"/>
                  </a:lnTo>
                  <a:lnTo>
                    <a:pt x="13" y="62"/>
                  </a:lnTo>
                  <a:lnTo>
                    <a:pt x="11" y="60"/>
                  </a:lnTo>
                  <a:lnTo>
                    <a:pt x="9" y="57"/>
                  </a:lnTo>
                  <a:lnTo>
                    <a:pt x="8" y="58"/>
                  </a:lnTo>
                  <a:lnTo>
                    <a:pt x="9" y="57"/>
                  </a:lnTo>
                  <a:lnTo>
                    <a:pt x="8" y="58"/>
                  </a:lnTo>
                  <a:lnTo>
                    <a:pt x="9" y="57"/>
                  </a:lnTo>
                  <a:lnTo>
                    <a:pt x="7" y="54"/>
                  </a:lnTo>
                  <a:lnTo>
                    <a:pt x="6" y="51"/>
                  </a:lnTo>
                  <a:lnTo>
                    <a:pt x="5" y="48"/>
                  </a:lnTo>
                  <a:lnTo>
                    <a:pt x="4" y="44"/>
                  </a:lnTo>
                  <a:lnTo>
                    <a:pt x="2" y="45"/>
                  </a:lnTo>
                  <a:lnTo>
                    <a:pt x="4" y="45"/>
                  </a:lnTo>
                  <a:lnTo>
                    <a:pt x="4" y="44"/>
                  </a:lnTo>
                  <a:lnTo>
                    <a:pt x="2" y="45"/>
                  </a:lnTo>
                  <a:lnTo>
                    <a:pt x="4" y="45"/>
                  </a:lnTo>
                  <a:lnTo>
                    <a:pt x="3" y="41"/>
                  </a:lnTo>
                  <a:lnTo>
                    <a:pt x="3" y="34"/>
                  </a:lnTo>
                  <a:lnTo>
                    <a:pt x="4" y="31"/>
                  </a:lnTo>
                  <a:lnTo>
                    <a:pt x="2" y="31"/>
                  </a:lnTo>
                  <a:lnTo>
                    <a:pt x="4" y="31"/>
                  </a:lnTo>
                  <a:lnTo>
                    <a:pt x="2" y="31"/>
                  </a:lnTo>
                  <a:lnTo>
                    <a:pt x="4" y="31"/>
                  </a:lnTo>
                  <a:lnTo>
                    <a:pt x="5" y="28"/>
                  </a:lnTo>
                  <a:lnTo>
                    <a:pt x="6" y="24"/>
                  </a:lnTo>
                  <a:lnTo>
                    <a:pt x="7" y="21"/>
                  </a:lnTo>
                  <a:lnTo>
                    <a:pt x="9" y="18"/>
                  </a:lnTo>
                  <a:lnTo>
                    <a:pt x="8" y="18"/>
                  </a:lnTo>
                  <a:lnTo>
                    <a:pt x="9" y="19"/>
                  </a:lnTo>
                  <a:lnTo>
                    <a:pt x="9" y="18"/>
                  </a:lnTo>
                  <a:lnTo>
                    <a:pt x="8" y="18"/>
                  </a:lnTo>
                  <a:lnTo>
                    <a:pt x="9" y="19"/>
                  </a:lnTo>
                  <a:lnTo>
                    <a:pt x="11" y="16"/>
                  </a:lnTo>
                  <a:lnTo>
                    <a:pt x="13" y="13"/>
                  </a:lnTo>
                  <a:lnTo>
                    <a:pt x="16" y="11"/>
                  </a:lnTo>
                  <a:lnTo>
                    <a:pt x="19" y="9"/>
                  </a:lnTo>
                  <a:lnTo>
                    <a:pt x="18" y="8"/>
                  </a:lnTo>
                  <a:lnTo>
                    <a:pt x="18" y="9"/>
                  </a:lnTo>
                  <a:lnTo>
                    <a:pt x="19" y="9"/>
                  </a:lnTo>
                  <a:lnTo>
                    <a:pt x="18" y="8"/>
                  </a:lnTo>
                  <a:lnTo>
                    <a:pt x="18" y="9"/>
                  </a:lnTo>
                  <a:lnTo>
                    <a:pt x="21" y="7"/>
                  </a:lnTo>
                  <a:lnTo>
                    <a:pt x="24" y="6"/>
                  </a:lnTo>
                  <a:lnTo>
                    <a:pt x="28" y="5"/>
                  </a:lnTo>
                  <a:lnTo>
                    <a:pt x="31" y="4"/>
                  </a:lnTo>
                  <a:lnTo>
                    <a:pt x="31" y="2"/>
                  </a:lnTo>
                  <a:lnTo>
                    <a:pt x="31" y="4"/>
                  </a:lnTo>
                  <a:lnTo>
                    <a:pt x="31" y="2"/>
                  </a:lnTo>
                  <a:lnTo>
                    <a:pt x="31" y="4"/>
                  </a:lnTo>
                  <a:lnTo>
                    <a:pt x="34" y="3"/>
                  </a:lnTo>
                  <a:lnTo>
                    <a:pt x="41" y="3"/>
                  </a:lnTo>
                  <a:lnTo>
                    <a:pt x="45" y="4"/>
                  </a:lnTo>
                  <a:lnTo>
                    <a:pt x="45" y="2"/>
                  </a:lnTo>
                  <a:lnTo>
                    <a:pt x="44" y="4"/>
                  </a:lnTo>
                  <a:lnTo>
                    <a:pt x="45" y="4"/>
                  </a:lnTo>
                  <a:lnTo>
                    <a:pt x="45" y="2"/>
                  </a:lnTo>
                  <a:lnTo>
                    <a:pt x="44" y="4"/>
                  </a:lnTo>
                  <a:lnTo>
                    <a:pt x="48" y="5"/>
                  </a:lnTo>
                  <a:lnTo>
                    <a:pt x="51" y="6"/>
                  </a:lnTo>
                  <a:lnTo>
                    <a:pt x="54" y="7"/>
                  </a:lnTo>
                  <a:lnTo>
                    <a:pt x="57" y="9"/>
                  </a:lnTo>
                  <a:lnTo>
                    <a:pt x="58" y="8"/>
                  </a:lnTo>
                  <a:lnTo>
                    <a:pt x="57" y="9"/>
                  </a:lnTo>
                  <a:lnTo>
                    <a:pt x="58" y="8"/>
                  </a:lnTo>
                  <a:lnTo>
                    <a:pt x="57" y="9"/>
                  </a:lnTo>
                  <a:lnTo>
                    <a:pt x="60" y="11"/>
                  </a:lnTo>
                  <a:lnTo>
                    <a:pt x="62" y="13"/>
                  </a:lnTo>
                  <a:lnTo>
                    <a:pt x="64" y="16"/>
                  </a:lnTo>
                  <a:lnTo>
                    <a:pt x="66" y="19"/>
                  </a:lnTo>
                  <a:lnTo>
                    <a:pt x="68" y="18"/>
                  </a:lnTo>
                  <a:lnTo>
                    <a:pt x="66" y="18"/>
                  </a:lnTo>
                  <a:lnTo>
                    <a:pt x="66" y="19"/>
                  </a:lnTo>
                  <a:lnTo>
                    <a:pt x="68" y="18"/>
                  </a:lnTo>
                  <a:lnTo>
                    <a:pt x="66" y="18"/>
                  </a:lnTo>
                  <a:lnTo>
                    <a:pt x="68" y="21"/>
                  </a:lnTo>
                  <a:lnTo>
                    <a:pt x="69" y="24"/>
                  </a:lnTo>
                  <a:lnTo>
                    <a:pt x="71" y="28"/>
                  </a:lnTo>
                  <a:lnTo>
                    <a:pt x="71" y="31"/>
                  </a:lnTo>
                  <a:lnTo>
                    <a:pt x="73" y="31"/>
                  </a:lnTo>
                  <a:lnTo>
                    <a:pt x="71" y="31"/>
                  </a:lnTo>
                  <a:lnTo>
                    <a:pt x="73" y="31"/>
                  </a:lnTo>
                  <a:lnTo>
                    <a:pt x="71" y="31"/>
                  </a:lnTo>
                  <a:lnTo>
                    <a:pt x="72" y="34"/>
                  </a:lnTo>
                  <a:lnTo>
                    <a:pt x="72" y="38"/>
                  </a:lnTo>
                  <a:lnTo>
                    <a:pt x="72" y="41"/>
                  </a:lnTo>
                  <a:lnTo>
                    <a:pt x="71" y="45"/>
                  </a:lnTo>
                  <a:lnTo>
                    <a:pt x="73" y="45"/>
                  </a:lnTo>
                  <a:lnTo>
                    <a:pt x="71" y="44"/>
                  </a:lnTo>
                  <a:lnTo>
                    <a:pt x="71" y="45"/>
                  </a:lnTo>
                  <a:lnTo>
                    <a:pt x="73" y="45"/>
                  </a:lnTo>
                  <a:lnTo>
                    <a:pt x="71" y="44"/>
                  </a:lnTo>
                  <a:lnTo>
                    <a:pt x="71" y="48"/>
                  </a:lnTo>
                  <a:lnTo>
                    <a:pt x="69" y="51"/>
                  </a:lnTo>
                  <a:lnTo>
                    <a:pt x="68" y="54"/>
                  </a:lnTo>
                  <a:lnTo>
                    <a:pt x="66" y="57"/>
                  </a:lnTo>
                  <a:lnTo>
                    <a:pt x="68" y="58"/>
                  </a:lnTo>
                  <a:lnTo>
                    <a:pt x="66" y="57"/>
                  </a:lnTo>
                  <a:lnTo>
                    <a:pt x="68" y="58"/>
                  </a:lnTo>
                  <a:lnTo>
                    <a:pt x="66" y="57"/>
                  </a:lnTo>
                  <a:lnTo>
                    <a:pt x="64" y="60"/>
                  </a:lnTo>
                  <a:lnTo>
                    <a:pt x="62" y="62"/>
                  </a:lnTo>
                  <a:lnTo>
                    <a:pt x="60" y="65"/>
                  </a:lnTo>
                  <a:lnTo>
                    <a:pt x="57" y="67"/>
                  </a:lnTo>
                  <a:lnTo>
                    <a:pt x="58" y="68"/>
                  </a:lnTo>
                  <a:lnTo>
                    <a:pt x="57" y="66"/>
                  </a:lnTo>
                  <a:lnTo>
                    <a:pt x="57" y="67"/>
                  </a:lnTo>
                  <a:lnTo>
                    <a:pt x="58" y="68"/>
                  </a:lnTo>
                  <a:lnTo>
                    <a:pt x="57" y="66"/>
                  </a:lnTo>
                  <a:lnTo>
                    <a:pt x="54" y="68"/>
                  </a:lnTo>
                  <a:lnTo>
                    <a:pt x="51" y="70"/>
                  </a:lnTo>
                  <a:lnTo>
                    <a:pt x="48" y="71"/>
                  </a:lnTo>
                  <a:lnTo>
                    <a:pt x="44" y="72"/>
                  </a:lnTo>
                  <a:lnTo>
                    <a:pt x="45" y="73"/>
                  </a:lnTo>
                  <a:lnTo>
                    <a:pt x="45" y="72"/>
                  </a:lnTo>
                  <a:lnTo>
                    <a:pt x="44" y="72"/>
                  </a:lnTo>
                  <a:lnTo>
                    <a:pt x="45" y="73"/>
                  </a:lnTo>
                  <a:lnTo>
                    <a:pt x="45" y="72"/>
                  </a:lnTo>
                  <a:lnTo>
                    <a:pt x="41" y="72"/>
                  </a:lnTo>
                  <a:lnTo>
                    <a:pt x="38" y="7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2004" name="Group 386"/>
          <p:cNvGrpSpPr>
            <a:grpSpLocks/>
          </p:cNvGrpSpPr>
          <p:nvPr/>
        </p:nvGrpSpPr>
        <p:grpSpPr bwMode="auto">
          <a:xfrm>
            <a:off x="2525713" y="1628775"/>
            <a:ext cx="1074737" cy="1044575"/>
            <a:chOff x="2525713" y="1628775"/>
            <a:chExt cx="1074737" cy="1044575"/>
          </a:xfrm>
        </p:grpSpPr>
        <p:sp>
          <p:nvSpPr>
            <p:cNvPr id="42005" name="AutoShape 33"/>
            <p:cNvSpPr>
              <a:spLocks noChangeAspect="1" noChangeArrowheads="1" noTextEdit="1"/>
            </p:cNvSpPr>
            <p:nvPr/>
          </p:nvSpPr>
          <p:spPr bwMode="auto">
            <a:xfrm>
              <a:off x="2525713" y="1628775"/>
              <a:ext cx="1074737" cy="1044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06" name="Line 36"/>
            <p:cNvSpPr>
              <a:spLocks noChangeShapeType="1"/>
            </p:cNvSpPr>
            <p:nvPr/>
          </p:nvSpPr>
          <p:spPr bwMode="auto">
            <a:xfrm flipH="1">
              <a:off x="3394075" y="2149475"/>
              <a:ext cx="25400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07" name="Line 37"/>
            <p:cNvSpPr>
              <a:spLocks noChangeShapeType="1"/>
            </p:cNvSpPr>
            <p:nvPr/>
          </p:nvSpPr>
          <p:spPr bwMode="auto">
            <a:xfrm flipH="1">
              <a:off x="3362325" y="2149475"/>
              <a:ext cx="25400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08" name="Line 38"/>
            <p:cNvSpPr>
              <a:spLocks noChangeShapeType="1"/>
            </p:cNvSpPr>
            <p:nvPr/>
          </p:nvSpPr>
          <p:spPr bwMode="auto">
            <a:xfrm flipH="1">
              <a:off x="3328988" y="2149475"/>
              <a:ext cx="25400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09" name="Line 39"/>
            <p:cNvSpPr>
              <a:spLocks noChangeShapeType="1"/>
            </p:cNvSpPr>
            <p:nvPr/>
          </p:nvSpPr>
          <p:spPr bwMode="auto">
            <a:xfrm flipH="1">
              <a:off x="3295650" y="2149475"/>
              <a:ext cx="25400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10" name="Line 40"/>
            <p:cNvSpPr>
              <a:spLocks noChangeShapeType="1"/>
            </p:cNvSpPr>
            <p:nvPr/>
          </p:nvSpPr>
          <p:spPr bwMode="auto">
            <a:xfrm flipH="1">
              <a:off x="3262313" y="2149475"/>
              <a:ext cx="25400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11" name="Line 41"/>
            <p:cNvSpPr>
              <a:spLocks noChangeShapeType="1"/>
            </p:cNvSpPr>
            <p:nvPr/>
          </p:nvSpPr>
          <p:spPr bwMode="auto">
            <a:xfrm flipH="1">
              <a:off x="3230563" y="2149475"/>
              <a:ext cx="25400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12" name="Line 42"/>
            <p:cNvSpPr>
              <a:spLocks noChangeShapeType="1"/>
            </p:cNvSpPr>
            <p:nvPr/>
          </p:nvSpPr>
          <p:spPr bwMode="auto">
            <a:xfrm flipH="1">
              <a:off x="3197225" y="2149475"/>
              <a:ext cx="25400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13" name="Line 43"/>
            <p:cNvSpPr>
              <a:spLocks noChangeShapeType="1"/>
            </p:cNvSpPr>
            <p:nvPr/>
          </p:nvSpPr>
          <p:spPr bwMode="auto">
            <a:xfrm flipH="1">
              <a:off x="3163888" y="2149475"/>
              <a:ext cx="25400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14" name="Line 44"/>
            <p:cNvSpPr>
              <a:spLocks noChangeShapeType="1"/>
            </p:cNvSpPr>
            <p:nvPr/>
          </p:nvSpPr>
          <p:spPr bwMode="auto">
            <a:xfrm flipH="1">
              <a:off x="3130550" y="2149475"/>
              <a:ext cx="25400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15" name="Line 45"/>
            <p:cNvSpPr>
              <a:spLocks noChangeShapeType="1"/>
            </p:cNvSpPr>
            <p:nvPr/>
          </p:nvSpPr>
          <p:spPr bwMode="auto">
            <a:xfrm flipH="1">
              <a:off x="3097213" y="2149475"/>
              <a:ext cx="25400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16" name="Line 46"/>
            <p:cNvSpPr>
              <a:spLocks noChangeShapeType="1"/>
            </p:cNvSpPr>
            <p:nvPr/>
          </p:nvSpPr>
          <p:spPr bwMode="auto">
            <a:xfrm flipH="1">
              <a:off x="3065463" y="2149475"/>
              <a:ext cx="25400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17" name="Line 47"/>
            <p:cNvSpPr>
              <a:spLocks noChangeShapeType="1"/>
            </p:cNvSpPr>
            <p:nvPr/>
          </p:nvSpPr>
          <p:spPr bwMode="auto">
            <a:xfrm flipH="1">
              <a:off x="3032125" y="2149475"/>
              <a:ext cx="25400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18" name="Line 48"/>
            <p:cNvSpPr>
              <a:spLocks noChangeShapeType="1"/>
            </p:cNvSpPr>
            <p:nvPr/>
          </p:nvSpPr>
          <p:spPr bwMode="auto">
            <a:xfrm flipH="1">
              <a:off x="2998788" y="2149475"/>
              <a:ext cx="25400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19" name="Line 49"/>
            <p:cNvSpPr>
              <a:spLocks noChangeShapeType="1"/>
            </p:cNvSpPr>
            <p:nvPr/>
          </p:nvSpPr>
          <p:spPr bwMode="auto">
            <a:xfrm flipH="1">
              <a:off x="2967038" y="2149475"/>
              <a:ext cx="25400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20" name="Line 50"/>
            <p:cNvSpPr>
              <a:spLocks noChangeShapeType="1"/>
            </p:cNvSpPr>
            <p:nvPr/>
          </p:nvSpPr>
          <p:spPr bwMode="auto">
            <a:xfrm flipH="1">
              <a:off x="2933700" y="2149475"/>
              <a:ext cx="25400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21" name="Line 51"/>
            <p:cNvSpPr>
              <a:spLocks noChangeShapeType="1"/>
            </p:cNvSpPr>
            <p:nvPr/>
          </p:nvSpPr>
          <p:spPr bwMode="auto">
            <a:xfrm flipH="1">
              <a:off x="2900363" y="2149475"/>
              <a:ext cx="25400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22" name="Line 52"/>
            <p:cNvSpPr>
              <a:spLocks noChangeShapeType="1"/>
            </p:cNvSpPr>
            <p:nvPr/>
          </p:nvSpPr>
          <p:spPr bwMode="auto">
            <a:xfrm flipH="1">
              <a:off x="2867025" y="2149475"/>
              <a:ext cx="25400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23" name="Line 53"/>
            <p:cNvSpPr>
              <a:spLocks noChangeShapeType="1"/>
            </p:cNvSpPr>
            <p:nvPr/>
          </p:nvSpPr>
          <p:spPr bwMode="auto">
            <a:xfrm flipH="1">
              <a:off x="2833688" y="2149475"/>
              <a:ext cx="25400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24" name="Line 54"/>
            <p:cNvSpPr>
              <a:spLocks noChangeShapeType="1"/>
            </p:cNvSpPr>
            <p:nvPr/>
          </p:nvSpPr>
          <p:spPr bwMode="auto">
            <a:xfrm flipH="1">
              <a:off x="2801938" y="2149475"/>
              <a:ext cx="25400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25" name="Line 55"/>
            <p:cNvSpPr>
              <a:spLocks noChangeShapeType="1"/>
            </p:cNvSpPr>
            <p:nvPr/>
          </p:nvSpPr>
          <p:spPr bwMode="auto">
            <a:xfrm flipH="1">
              <a:off x="2768600" y="2149475"/>
              <a:ext cx="25400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26" name="Line 56"/>
            <p:cNvSpPr>
              <a:spLocks noChangeShapeType="1"/>
            </p:cNvSpPr>
            <p:nvPr/>
          </p:nvSpPr>
          <p:spPr bwMode="auto">
            <a:xfrm flipH="1">
              <a:off x="2735263" y="2149475"/>
              <a:ext cx="25400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27" name="Line 57"/>
            <p:cNvSpPr>
              <a:spLocks noChangeShapeType="1"/>
            </p:cNvSpPr>
            <p:nvPr/>
          </p:nvSpPr>
          <p:spPr bwMode="auto">
            <a:xfrm flipH="1">
              <a:off x="2703513" y="2149475"/>
              <a:ext cx="23812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28" name="Line 58"/>
            <p:cNvSpPr>
              <a:spLocks noChangeShapeType="1"/>
            </p:cNvSpPr>
            <p:nvPr/>
          </p:nvSpPr>
          <p:spPr bwMode="auto">
            <a:xfrm flipV="1">
              <a:off x="2944813" y="2236788"/>
              <a:ext cx="19050" cy="17463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29" name="Line 59"/>
            <p:cNvSpPr>
              <a:spLocks noChangeShapeType="1"/>
            </p:cNvSpPr>
            <p:nvPr/>
          </p:nvSpPr>
          <p:spPr bwMode="auto">
            <a:xfrm flipV="1">
              <a:off x="2970213" y="2214563"/>
              <a:ext cx="19050" cy="17463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30" name="Line 60"/>
            <p:cNvSpPr>
              <a:spLocks noChangeShapeType="1"/>
            </p:cNvSpPr>
            <p:nvPr/>
          </p:nvSpPr>
          <p:spPr bwMode="auto">
            <a:xfrm flipV="1">
              <a:off x="2994025" y="2192338"/>
              <a:ext cx="19050" cy="17463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31" name="Line 61"/>
            <p:cNvSpPr>
              <a:spLocks noChangeShapeType="1"/>
            </p:cNvSpPr>
            <p:nvPr/>
          </p:nvSpPr>
          <p:spPr bwMode="auto">
            <a:xfrm flipV="1">
              <a:off x="3019425" y="2170113"/>
              <a:ext cx="19050" cy="17463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32" name="Line 62"/>
            <p:cNvSpPr>
              <a:spLocks noChangeShapeType="1"/>
            </p:cNvSpPr>
            <p:nvPr/>
          </p:nvSpPr>
          <p:spPr bwMode="auto">
            <a:xfrm flipV="1">
              <a:off x="3043238" y="2149475"/>
              <a:ext cx="19050" cy="15875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33" name="Line 63"/>
            <p:cNvSpPr>
              <a:spLocks noChangeShapeType="1"/>
            </p:cNvSpPr>
            <p:nvPr/>
          </p:nvSpPr>
          <p:spPr bwMode="auto">
            <a:xfrm flipV="1">
              <a:off x="3067050" y="2127250"/>
              <a:ext cx="19050" cy="15875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34" name="Line 64"/>
            <p:cNvSpPr>
              <a:spLocks noChangeShapeType="1"/>
            </p:cNvSpPr>
            <p:nvPr/>
          </p:nvSpPr>
          <p:spPr bwMode="auto">
            <a:xfrm flipV="1">
              <a:off x="3092450" y="2105025"/>
              <a:ext cx="19050" cy="15875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35" name="Line 65"/>
            <p:cNvSpPr>
              <a:spLocks noChangeShapeType="1"/>
            </p:cNvSpPr>
            <p:nvPr/>
          </p:nvSpPr>
          <p:spPr bwMode="auto">
            <a:xfrm flipV="1">
              <a:off x="3116263" y="2082800"/>
              <a:ext cx="19050" cy="17463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36" name="Line 66"/>
            <p:cNvSpPr>
              <a:spLocks noChangeShapeType="1"/>
            </p:cNvSpPr>
            <p:nvPr/>
          </p:nvSpPr>
          <p:spPr bwMode="auto">
            <a:xfrm flipV="1">
              <a:off x="3141663" y="2060575"/>
              <a:ext cx="19050" cy="17463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37" name="Line 67"/>
            <p:cNvSpPr>
              <a:spLocks noChangeShapeType="1"/>
            </p:cNvSpPr>
            <p:nvPr/>
          </p:nvSpPr>
          <p:spPr bwMode="auto">
            <a:xfrm flipV="1">
              <a:off x="3165475" y="2044700"/>
              <a:ext cx="12700" cy="11113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38" name="Freeform 68"/>
            <p:cNvSpPr>
              <a:spLocks noEditPoints="1"/>
            </p:cNvSpPr>
            <p:nvPr/>
          </p:nvSpPr>
          <p:spPr bwMode="auto">
            <a:xfrm>
              <a:off x="2816225" y="1681163"/>
              <a:ext cx="723900" cy="725488"/>
            </a:xfrm>
            <a:custGeom>
              <a:avLst/>
              <a:gdLst>
                <a:gd name="T0" fmla="*/ 2147483647 w 456"/>
                <a:gd name="T1" fmla="*/ 2147483647 h 457"/>
                <a:gd name="T2" fmla="*/ 2147483647 w 456"/>
                <a:gd name="T3" fmla="*/ 2147483647 h 457"/>
                <a:gd name="T4" fmla="*/ 2147483647 w 456"/>
                <a:gd name="T5" fmla="*/ 2147483647 h 457"/>
                <a:gd name="T6" fmla="*/ 2147483647 w 456"/>
                <a:gd name="T7" fmla="*/ 2147483647 h 457"/>
                <a:gd name="T8" fmla="*/ 2147483647 w 456"/>
                <a:gd name="T9" fmla="*/ 2147483647 h 457"/>
                <a:gd name="T10" fmla="*/ 2147483647 w 456"/>
                <a:gd name="T11" fmla="*/ 2147483647 h 457"/>
                <a:gd name="T12" fmla="*/ 2147483647 w 456"/>
                <a:gd name="T13" fmla="*/ 2147483647 h 457"/>
                <a:gd name="T14" fmla="*/ 2147483647 w 456"/>
                <a:gd name="T15" fmla="*/ 2147483647 h 457"/>
                <a:gd name="T16" fmla="*/ 2147483647 w 456"/>
                <a:gd name="T17" fmla="*/ 2147483647 h 457"/>
                <a:gd name="T18" fmla="*/ 2147483647 w 456"/>
                <a:gd name="T19" fmla="*/ 2147483647 h 457"/>
                <a:gd name="T20" fmla="*/ 2147483647 w 456"/>
                <a:gd name="T21" fmla="*/ 2147483647 h 457"/>
                <a:gd name="T22" fmla="*/ 2147483647 w 456"/>
                <a:gd name="T23" fmla="*/ 2147483647 h 457"/>
                <a:gd name="T24" fmla="*/ 2147483647 w 456"/>
                <a:gd name="T25" fmla="*/ 2147483647 h 457"/>
                <a:gd name="T26" fmla="*/ 2147483647 w 456"/>
                <a:gd name="T27" fmla="*/ 0 h 457"/>
                <a:gd name="T28" fmla="*/ 0 w 456"/>
                <a:gd name="T29" fmla="*/ 0 h 457"/>
                <a:gd name="T30" fmla="*/ 0 w 456"/>
                <a:gd name="T31" fmla="*/ 2147483647 h 457"/>
                <a:gd name="T32" fmla="*/ 2147483647 w 456"/>
                <a:gd name="T33" fmla="*/ 2147483647 h 457"/>
                <a:gd name="T34" fmla="*/ 2147483647 w 456"/>
                <a:gd name="T35" fmla="*/ 0 h 457"/>
                <a:gd name="T36" fmla="*/ 2147483647 w 456"/>
                <a:gd name="T37" fmla="*/ 0 h 457"/>
                <a:gd name="T38" fmla="*/ 2147483647 w 456"/>
                <a:gd name="T39" fmla="*/ 0 h 45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56"/>
                <a:gd name="T61" fmla="*/ 0 h 457"/>
                <a:gd name="T62" fmla="*/ 456 w 456"/>
                <a:gd name="T63" fmla="*/ 457 h 45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56" h="457">
                  <a:moveTo>
                    <a:pt x="454" y="4"/>
                  </a:moveTo>
                  <a:lnTo>
                    <a:pt x="454" y="2"/>
                  </a:lnTo>
                  <a:lnTo>
                    <a:pt x="453" y="2"/>
                  </a:lnTo>
                  <a:lnTo>
                    <a:pt x="453" y="455"/>
                  </a:lnTo>
                  <a:lnTo>
                    <a:pt x="454" y="455"/>
                  </a:lnTo>
                  <a:lnTo>
                    <a:pt x="454" y="454"/>
                  </a:lnTo>
                  <a:lnTo>
                    <a:pt x="2" y="454"/>
                  </a:lnTo>
                  <a:lnTo>
                    <a:pt x="2" y="455"/>
                  </a:lnTo>
                  <a:lnTo>
                    <a:pt x="3" y="455"/>
                  </a:lnTo>
                  <a:lnTo>
                    <a:pt x="3" y="2"/>
                  </a:lnTo>
                  <a:lnTo>
                    <a:pt x="2" y="2"/>
                  </a:lnTo>
                  <a:lnTo>
                    <a:pt x="2" y="4"/>
                  </a:lnTo>
                  <a:lnTo>
                    <a:pt x="454" y="4"/>
                  </a:lnTo>
                  <a:close/>
                  <a:moveTo>
                    <a:pt x="2" y="0"/>
                  </a:moveTo>
                  <a:lnTo>
                    <a:pt x="0" y="0"/>
                  </a:lnTo>
                  <a:lnTo>
                    <a:pt x="0" y="457"/>
                  </a:lnTo>
                  <a:lnTo>
                    <a:pt x="456" y="457"/>
                  </a:lnTo>
                  <a:lnTo>
                    <a:pt x="456" y="0"/>
                  </a:lnTo>
                  <a:lnTo>
                    <a:pt x="454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39" name="Freeform 69"/>
            <p:cNvSpPr>
              <a:spLocks/>
            </p:cNvSpPr>
            <p:nvPr/>
          </p:nvSpPr>
          <p:spPr bwMode="auto">
            <a:xfrm>
              <a:off x="2584450" y="1681163"/>
              <a:ext cx="236537" cy="212725"/>
            </a:xfrm>
            <a:custGeom>
              <a:avLst/>
              <a:gdLst>
                <a:gd name="T0" fmla="*/ 0 w 149"/>
                <a:gd name="T1" fmla="*/ 2147483647 h 134"/>
                <a:gd name="T2" fmla="*/ 2147483647 w 149"/>
                <a:gd name="T3" fmla="*/ 2147483647 h 134"/>
                <a:gd name="T4" fmla="*/ 2147483647 w 149"/>
                <a:gd name="T5" fmla="*/ 2147483647 h 134"/>
                <a:gd name="T6" fmla="*/ 2147483647 w 149"/>
                <a:gd name="T7" fmla="*/ 0 h 134"/>
                <a:gd name="T8" fmla="*/ 0 w 149"/>
                <a:gd name="T9" fmla="*/ 2147483647 h 1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9"/>
                <a:gd name="T16" fmla="*/ 0 h 134"/>
                <a:gd name="T17" fmla="*/ 149 w 149"/>
                <a:gd name="T18" fmla="*/ 134 h 1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9" h="134">
                  <a:moveTo>
                    <a:pt x="0" y="132"/>
                  </a:moveTo>
                  <a:lnTo>
                    <a:pt x="2" y="134"/>
                  </a:lnTo>
                  <a:lnTo>
                    <a:pt x="149" y="2"/>
                  </a:lnTo>
                  <a:lnTo>
                    <a:pt x="147" y="0"/>
                  </a:lnTo>
                  <a:lnTo>
                    <a:pt x="0" y="13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40" name="Freeform 70"/>
            <p:cNvSpPr>
              <a:spLocks/>
            </p:cNvSpPr>
            <p:nvPr/>
          </p:nvSpPr>
          <p:spPr bwMode="auto">
            <a:xfrm>
              <a:off x="3305175" y="1681163"/>
              <a:ext cx="236537" cy="212725"/>
            </a:xfrm>
            <a:custGeom>
              <a:avLst/>
              <a:gdLst>
                <a:gd name="T0" fmla="*/ 0 w 149"/>
                <a:gd name="T1" fmla="*/ 2147483647 h 134"/>
                <a:gd name="T2" fmla="*/ 2147483647 w 149"/>
                <a:gd name="T3" fmla="*/ 2147483647 h 134"/>
                <a:gd name="T4" fmla="*/ 2147483647 w 149"/>
                <a:gd name="T5" fmla="*/ 2147483647 h 134"/>
                <a:gd name="T6" fmla="*/ 2147483647 w 149"/>
                <a:gd name="T7" fmla="*/ 0 h 134"/>
                <a:gd name="T8" fmla="*/ 0 w 149"/>
                <a:gd name="T9" fmla="*/ 2147483647 h 1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9"/>
                <a:gd name="T16" fmla="*/ 0 h 134"/>
                <a:gd name="T17" fmla="*/ 149 w 149"/>
                <a:gd name="T18" fmla="*/ 134 h 1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9" h="134">
                  <a:moveTo>
                    <a:pt x="0" y="132"/>
                  </a:moveTo>
                  <a:lnTo>
                    <a:pt x="2" y="134"/>
                  </a:lnTo>
                  <a:lnTo>
                    <a:pt x="149" y="2"/>
                  </a:lnTo>
                  <a:lnTo>
                    <a:pt x="147" y="0"/>
                  </a:lnTo>
                  <a:lnTo>
                    <a:pt x="0" y="13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41" name="Freeform 71"/>
            <p:cNvSpPr>
              <a:spLocks/>
            </p:cNvSpPr>
            <p:nvPr/>
          </p:nvSpPr>
          <p:spPr bwMode="auto">
            <a:xfrm>
              <a:off x="3305175" y="2397125"/>
              <a:ext cx="236537" cy="214313"/>
            </a:xfrm>
            <a:custGeom>
              <a:avLst/>
              <a:gdLst>
                <a:gd name="T0" fmla="*/ 0 w 149"/>
                <a:gd name="T1" fmla="*/ 2147483647 h 135"/>
                <a:gd name="T2" fmla="*/ 2147483647 w 149"/>
                <a:gd name="T3" fmla="*/ 2147483647 h 135"/>
                <a:gd name="T4" fmla="*/ 2147483647 w 149"/>
                <a:gd name="T5" fmla="*/ 2147483647 h 135"/>
                <a:gd name="T6" fmla="*/ 2147483647 w 149"/>
                <a:gd name="T7" fmla="*/ 0 h 135"/>
                <a:gd name="T8" fmla="*/ 0 w 149"/>
                <a:gd name="T9" fmla="*/ 2147483647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9"/>
                <a:gd name="T16" fmla="*/ 0 h 135"/>
                <a:gd name="T17" fmla="*/ 149 w 149"/>
                <a:gd name="T18" fmla="*/ 135 h 1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9" h="135">
                  <a:moveTo>
                    <a:pt x="0" y="133"/>
                  </a:moveTo>
                  <a:lnTo>
                    <a:pt x="2" y="135"/>
                  </a:lnTo>
                  <a:lnTo>
                    <a:pt x="149" y="3"/>
                  </a:lnTo>
                  <a:lnTo>
                    <a:pt x="147" y="0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42" name="Freeform 72"/>
            <p:cNvSpPr>
              <a:spLocks/>
            </p:cNvSpPr>
            <p:nvPr/>
          </p:nvSpPr>
          <p:spPr bwMode="auto">
            <a:xfrm>
              <a:off x="2584450" y="2403475"/>
              <a:ext cx="236537" cy="212725"/>
            </a:xfrm>
            <a:custGeom>
              <a:avLst/>
              <a:gdLst>
                <a:gd name="T0" fmla="*/ 0 w 149"/>
                <a:gd name="T1" fmla="*/ 2147483647 h 134"/>
                <a:gd name="T2" fmla="*/ 2147483647 w 149"/>
                <a:gd name="T3" fmla="*/ 2147483647 h 134"/>
                <a:gd name="T4" fmla="*/ 2147483647 w 149"/>
                <a:gd name="T5" fmla="*/ 2147483647 h 134"/>
                <a:gd name="T6" fmla="*/ 2147483647 w 149"/>
                <a:gd name="T7" fmla="*/ 0 h 134"/>
                <a:gd name="T8" fmla="*/ 0 w 149"/>
                <a:gd name="T9" fmla="*/ 2147483647 h 1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9"/>
                <a:gd name="T16" fmla="*/ 0 h 134"/>
                <a:gd name="T17" fmla="*/ 149 w 149"/>
                <a:gd name="T18" fmla="*/ 134 h 1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9" h="134">
                  <a:moveTo>
                    <a:pt x="0" y="132"/>
                  </a:moveTo>
                  <a:lnTo>
                    <a:pt x="2" y="134"/>
                  </a:lnTo>
                  <a:lnTo>
                    <a:pt x="149" y="2"/>
                  </a:lnTo>
                  <a:lnTo>
                    <a:pt x="147" y="0"/>
                  </a:lnTo>
                  <a:lnTo>
                    <a:pt x="0" y="13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43" name="Freeform 73"/>
            <p:cNvSpPr>
              <a:spLocks/>
            </p:cNvSpPr>
            <p:nvPr/>
          </p:nvSpPr>
          <p:spPr bwMode="auto">
            <a:xfrm>
              <a:off x="2530475" y="1836738"/>
              <a:ext cx="114300" cy="114300"/>
            </a:xfrm>
            <a:custGeom>
              <a:avLst/>
              <a:gdLst>
                <a:gd name="T0" fmla="*/ 2147483647 w 72"/>
                <a:gd name="T1" fmla="*/ 2147483647 h 72"/>
                <a:gd name="T2" fmla="*/ 2147483647 w 72"/>
                <a:gd name="T3" fmla="*/ 2147483647 h 72"/>
                <a:gd name="T4" fmla="*/ 2147483647 w 72"/>
                <a:gd name="T5" fmla="*/ 2147483647 h 72"/>
                <a:gd name="T6" fmla="*/ 2147483647 w 72"/>
                <a:gd name="T7" fmla="*/ 2147483647 h 72"/>
                <a:gd name="T8" fmla="*/ 2147483647 w 72"/>
                <a:gd name="T9" fmla="*/ 2147483647 h 72"/>
                <a:gd name="T10" fmla="*/ 2147483647 w 72"/>
                <a:gd name="T11" fmla="*/ 2147483647 h 72"/>
                <a:gd name="T12" fmla="*/ 2147483647 w 72"/>
                <a:gd name="T13" fmla="*/ 2147483647 h 72"/>
                <a:gd name="T14" fmla="*/ 2147483647 w 72"/>
                <a:gd name="T15" fmla="*/ 2147483647 h 72"/>
                <a:gd name="T16" fmla="*/ 2147483647 w 72"/>
                <a:gd name="T17" fmla="*/ 2147483647 h 72"/>
                <a:gd name="T18" fmla="*/ 2147483647 w 72"/>
                <a:gd name="T19" fmla="*/ 2147483647 h 72"/>
                <a:gd name="T20" fmla="*/ 2147483647 w 72"/>
                <a:gd name="T21" fmla="*/ 2147483647 h 72"/>
                <a:gd name="T22" fmla="*/ 2147483647 w 72"/>
                <a:gd name="T23" fmla="*/ 2147483647 h 72"/>
                <a:gd name="T24" fmla="*/ 2147483647 w 72"/>
                <a:gd name="T25" fmla="*/ 2147483647 h 72"/>
                <a:gd name="T26" fmla="*/ 2147483647 w 72"/>
                <a:gd name="T27" fmla="*/ 2147483647 h 72"/>
                <a:gd name="T28" fmla="*/ 2147483647 w 72"/>
                <a:gd name="T29" fmla="*/ 2147483647 h 72"/>
                <a:gd name="T30" fmla="*/ 2147483647 w 72"/>
                <a:gd name="T31" fmla="*/ 2147483647 h 72"/>
                <a:gd name="T32" fmla="*/ 2147483647 w 72"/>
                <a:gd name="T33" fmla="*/ 2147483647 h 72"/>
                <a:gd name="T34" fmla="*/ 2147483647 w 72"/>
                <a:gd name="T35" fmla="*/ 2147483647 h 72"/>
                <a:gd name="T36" fmla="*/ 2147483647 w 72"/>
                <a:gd name="T37" fmla="*/ 0 h 72"/>
                <a:gd name="T38" fmla="*/ 2147483647 w 72"/>
                <a:gd name="T39" fmla="*/ 2147483647 h 72"/>
                <a:gd name="T40" fmla="*/ 2147483647 w 72"/>
                <a:gd name="T41" fmla="*/ 2147483647 h 72"/>
                <a:gd name="T42" fmla="*/ 2147483647 w 72"/>
                <a:gd name="T43" fmla="*/ 2147483647 h 72"/>
                <a:gd name="T44" fmla="*/ 2147483647 w 72"/>
                <a:gd name="T45" fmla="*/ 2147483647 h 72"/>
                <a:gd name="T46" fmla="*/ 2147483647 w 72"/>
                <a:gd name="T47" fmla="*/ 2147483647 h 72"/>
                <a:gd name="T48" fmla="*/ 2147483647 w 72"/>
                <a:gd name="T49" fmla="*/ 2147483647 h 72"/>
                <a:gd name="T50" fmla="*/ 2147483647 w 72"/>
                <a:gd name="T51" fmla="*/ 2147483647 h 72"/>
                <a:gd name="T52" fmla="*/ 0 w 72"/>
                <a:gd name="T53" fmla="*/ 2147483647 h 72"/>
                <a:gd name="T54" fmla="*/ 0 w 72"/>
                <a:gd name="T55" fmla="*/ 2147483647 h 72"/>
                <a:gd name="T56" fmla="*/ 0 w 72"/>
                <a:gd name="T57" fmla="*/ 2147483647 h 72"/>
                <a:gd name="T58" fmla="*/ 2147483647 w 72"/>
                <a:gd name="T59" fmla="*/ 2147483647 h 72"/>
                <a:gd name="T60" fmla="*/ 2147483647 w 72"/>
                <a:gd name="T61" fmla="*/ 2147483647 h 72"/>
                <a:gd name="T62" fmla="*/ 2147483647 w 72"/>
                <a:gd name="T63" fmla="*/ 2147483647 h 72"/>
                <a:gd name="T64" fmla="*/ 2147483647 w 72"/>
                <a:gd name="T65" fmla="*/ 2147483647 h 72"/>
                <a:gd name="T66" fmla="*/ 2147483647 w 72"/>
                <a:gd name="T67" fmla="*/ 2147483647 h 72"/>
                <a:gd name="T68" fmla="*/ 2147483647 w 72"/>
                <a:gd name="T69" fmla="*/ 2147483647 h 72"/>
                <a:gd name="T70" fmla="*/ 2147483647 w 72"/>
                <a:gd name="T71" fmla="*/ 2147483647 h 72"/>
                <a:gd name="T72" fmla="*/ 2147483647 w 72"/>
                <a:gd name="T73" fmla="*/ 2147483647 h 7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72"/>
                <a:gd name="T112" fmla="*/ 0 h 72"/>
                <a:gd name="T113" fmla="*/ 72 w 72"/>
                <a:gd name="T114" fmla="*/ 72 h 7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72" h="72">
                  <a:moveTo>
                    <a:pt x="36" y="72"/>
                  </a:moveTo>
                  <a:lnTo>
                    <a:pt x="43" y="72"/>
                  </a:lnTo>
                  <a:lnTo>
                    <a:pt x="49" y="70"/>
                  </a:lnTo>
                  <a:lnTo>
                    <a:pt x="54" y="68"/>
                  </a:lnTo>
                  <a:lnTo>
                    <a:pt x="59" y="64"/>
                  </a:lnTo>
                  <a:lnTo>
                    <a:pt x="64" y="60"/>
                  </a:lnTo>
                  <a:lnTo>
                    <a:pt x="67" y="54"/>
                  </a:lnTo>
                  <a:lnTo>
                    <a:pt x="70" y="49"/>
                  </a:lnTo>
                  <a:lnTo>
                    <a:pt x="72" y="43"/>
                  </a:lnTo>
                  <a:lnTo>
                    <a:pt x="72" y="36"/>
                  </a:lnTo>
                  <a:lnTo>
                    <a:pt x="72" y="30"/>
                  </a:lnTo>
                  <a:lnTo>
                    <a:pt x="70" y="24"/>
                  </a:lnTo>
                  <a:lnTo>
                    <a:pt x="67" y="18"/>
                  </a:lnTo>
                  <a:lnTo>
                    <a:pt x="64" y="13"/>
                  </a:lnTo>
                  <a:lnTo>
                    <a:pt x="59" y="8"/>
                  </a:lnTo>
                  <a:lnTo>
                    <a:pt x="54" y="5"/>
                  </a:lnTo>
                  <a:lnTo>
                    <a:pt x="49" y="2"/>
                  </a:lnTo>
                  <a:lnTo>
                    <a:pt x="43" y="1"/>
                  </a:lnTo>
                  <a:lnTo>
                    <a:pt x="36" y="0"/>
                  </a:lnTo>
                  <a:lnTo>
                    <a:pt x="29" y="1"/>
                  </a:lnTo>
                  <a:lnTo>
                    <a:pt x="23" y="2"/>
                  </a:lnTo>
                  <a:lnTo>
                    <a:pt x="18" y="5"/>
                  </a:lnTo>
                  <a:lnTo>
                    <a:pt x="13" y="8"/>
                  </a:lnTo>
                  <a:lnTo>
                    <a:pt x="8" y="13"/>
                  </a:lnTo>
                  <a:lnTo>
                    <a:pt x="5" y="18"/>
                  </a:lnTo>
                  <a:lnTo>
                    <a:pt x="2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43"/>
                  </a:lnTo>
                  <a:lnTo>
                    <a:pt x="2" y="49"/>
                  </a:lnTo>
                  <a:lnTo>
                    <a:pt x="5" y="54"/>
                  </a:lnTo>
                  <a:lnTo>
                    <a:pt x="8" y="60"/>
                  </a:lnTo>
                  <a:lnTo>
                    <a:pt x="13" y="64"/>
                  </a:lnTo>
                  <a:lnTo>
                    <a:pt x="18" y="68"/>
                  </a:lnTo>
                  <a:lnTo>
                    <a:pt x="23" y="70"/>
                  </a:lnTo>
                  <a:lnTo>
                    <a:pt x="29" y="72"/>
                  </a:lnTo>
                  <a:lnTo>
                    <a:pt x="36" y="7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44" name="Freeform 74"/>
            <p:cNvSpPr>
              <a:spLocks noEditPoints="1"/>
            </p:cNvSpPr>
            <p:nvPr/>
          </p:nvSpPr>
          <p:spPr bwMode="auto">
            <a:xfrm>
              <a:off x="2527300" y="1833563"/>
              <a:ext cx="120650" cy="120650"/>
            </a:xfrm>
            <a:custGeom>
              <a:avLst/>
              <a:gdLst>
                <a:gd name="T0" fmla="*/ 2147483647 w 76"/>
                <a:gd name="T1" fmla="*/ 2147483647 h 76"/>
                <a:gd name="T2" fmla="*/ 2147483647 w 76"/>
                <a:gd name="T3" fmla="*/ 2147483647 h 76"/>
                <a:gd name="T4" fmla="*/ 2147483647 w 76"/>
                <a:gd name="T5" fmla="*/ 2147483647 h 76"/>
                <a:gd name="T6" fmla="*/ 2147483647 w 76"/>
                <a:gd name="T7" fmla="*/ 2147483647 h 76"/>
                <a:gd name="T8" fmla="*/ 2147483647 w 76"/>
                <a:gd name="T9" fmla="*/ 2147483647 h 76"/>
                <a:gd name="T10" fmla="*/ 2147483647 w 76"/>
                <a:gd name="T11" fmla="*/ 2147483647 h 76"/>
                <a:gd name="T12" fmla="*/ 2147483647 w 76"/>
                <a:gd name="T13" fmla="*/ 2147483647 h 76"/>
                <a:gd name="T14" fmla="*/ 2147483647 w 76"/>
                <a:gd name="T15" fmla="*/ 2147483647 h 76"/>
                <a:gd name="T16" fmla="*/ 2147483647 w 76"/>
                <a:gd name="T17" fmla="*/ 2147483647 h 76"/>
                <a:gd name="T18" fmla="*/ 2147483647 w 76"/>
                <a:gd name="T19" fmla="*/ 0 h 76"/>
                <a:gd name="T20" fmla="*/ 2147483647 w 76"/>
                <a:gd name="T21" fmla="*/ 2147483647 h 76"/>
                <a:gd name="T22" fmla="*/ 2147483647 w 76"/>
                <a:gd name="T23" fmla="*/ 2147483647 h 76"/>
                <a:gd name="T24" fmla="*/ 2147483647 w 76"/>
                <a:gd name="T25" fmla="*/ 2147483647 h 76"/>
                <a:gd name="T26" fmla="*/ 2147483647 w 76"/>
                <a:gd name="T27" fmla="*/ 2147483647 h 76"/>
                <a:gd name="T28" fmla="*/ 0 w 76"/>
                <a:gd name="T29" fmla="*/ 2147483647 h 76"/>
                <a:gd name="T30" fmla="*/ 2147483647 w 76"/>
                <a:gd name="T31" fmla="*/ 2147483647 h 76"/>
                <a:gd name="T32" fmla="*/ 2147483647 w 76"/>
                <a:gd name="T33" fmla="*/ 2147483647 h 76"/>
                <a:gd name="T34" fmla="*/ 2147483647 w 76"/>
                <a:gd name="T35" fmla="*/ 2147483647 h 76"/>
                <a:gd name="T36" fmla="*/ 2147483647 w 76"/>
                <a:gd name="T37" fmla="*/ 2147483647 h 76"/>
                <a:gd name="T38" fmla="*/ 2147483647 w 76"/>
                <a:gd name="T39" fmla="*/ 2147483647 h 76"/>
                <a:gd name="T40" fmla="*/ 2147483647 w 76"/>
                <a:gd name="T41" fmla="*/ 2147483647 h 76"/>
                <a:gd name="T42" fmla="*/ 2147483647 w 76"/>
                <a:gd name="T43" fmla="*/ 2147483647 h 76"/>
                <a:gd name="T44" fmla="*/ 2147483647 w 76"/>
                <a:gd name="T45" fmla="*/ 2147483647 h 76"/>
                <a:gd name="T46" fmla="*/ 2147483647 w 76"/>
                <a:gd name="T47" fmla="*/ 2147483647 h 76"/>
                <a:gd name="T48" fmla="*/ 2147483647 w 76"/>
                <a:gd name="T49" fmla="*/ 2147483647 h 76"/>
                <a:gd name="T50" fmla="*/ 2147483647 w 76"/>
                <a:gd name="T51" fmla="*/ 2147483647 h 76"/>
                <a:gd name="T52" fmla="*/ 2147483647 w 76"/>
                <a:gd name="T53" fmla="*/ 2147483647 h 76"/>
                <a:gd name="T54" fmla="*/ 2147483647 w 76"/>
                <a:gd name="T55" fmla="*/ 2147483647 h 76"/>
                <a:gd name="T56" fmla="*/ 2147483647 w 76"/>
                <a:gd name="T57" fmla="*/ 2147483647 h 76"/>
                <a:gd name="T58" fmla="*/ 2147483647 w 76"/>
                <a:gd name="T59" fmla="*/ 2147483647 h 76"/>
                <a:gd name="T60" fmla="*/ 2147483647 w 76"/>
                <a:gd name="T61" fmla="*/ 2147483647 h 76"/>
                <a:gd name="T62" fmla="*/ 2147483647 w 76"/>
                <a:gd name="T63" fmla="*/ 2147483647 h 76"/>
                <a:gd name="T64" fmla="*/ 2147483647 w 76"/>
                <a:gd name="T65" fmla="*/ 2147483647 h 76"/>
                <a:gd name="T66" fmla="*/ 2147483647 w 76"/>
                <a:gd name="T67" fmla="*/ 2147483647 h 76"/>
                <a:gd name="T68" fmla="*/ 2147483647 w 76"/>
                <a:gd name="T69" fmla="*/ 2147483647 h 76"/>
                <a:gd name="T70" fmla="*/ 2147483647 w 76"/>
                <a:gd name="T71" fmla="*/ 2147483647 h 76"/>
                <a:gd name="T72" fmla="*/ 2147483647 w 76"/>
                <a:gd name="T73" fmla="*/ 2147483647 h 76"/>
                <a:gd name="T74" fmla="*/ 2147483647 w 76"/>
                <a:gd name="T75" fmla="*/ 2147483647 h 76"/>
                <a:gd name="T76" fmla="*/ 2147483647 w 76"/>
                <a:gd name="T77" fmla="*/ 2147483647 h 76"/>
                <a:gd name="T78" fmla="*/ 2147483647 w 76"/>
                <a:gd name="T79" fmla="*/ 2147483647 h 76"/>
                <a:gd name="T80" fmla="*/ 2147483647 w 76"/>
                <a:gd name="T81" fmla="*/ 2147483647 h 76"/>
                <a:gd name="T82" fmla="*/ 2147483647 w 76"/>
                <a:gd name="T83" fmla="*/ 2147483647 h 76"/>
                <a:gd name="T84" fmla="*/ 2147483647 w 76"/>
                <a:gd name="T85" fmla="*/ 2147483647 h 76"/>
                <a:gd name="T86" fmla="*/ 2147483647 w 76"/>
                <a:gd name="T87" fmla="*/ 2147483647 h 76"/>
                <a:gd name="T88" fmla="*/ 2147483647 w 76"/>
                <a:gd name="T89" fmla="*/ 2147483647 h 76"/>
                <a:gd name="T90" fmla="*/ 2147483647 w 76"/>
                <a:gd name="T91" fmla="*/ 2147483647 h 76"/>
                <a:gd name="T92" fmla="*/ 2147483647 w 76"/>
                <a:gd name="T93" fmla="*/ 2147483647 h 76"/>
                <a:gd name="T94" fmla="*/ 2147483647 w 76"/>
                <a:gd name="T95" fmla="*/ 2147483647 h 76"/>
                <a:gd name="T96" fmla="*/ 2147483647 w 76"/>
                <a:gd name="T97" fmla="*/ 2147483647 h 76"/>
                <a:gd name="T98" fmla="*/ 2147483647 w 76"/>
                <a:gd name="T99" fmla="*/ 2147483647 h 76"/>
                <a:gd name="T100" fmla="*/ 2147483647 w 76"/>
                <a:gd name="T101" fmla="*/ 2147483647 h 76"/>
                <a:gd name="T102" fmla="*/ 2147483647 w 76"/>
                <a:gd name="T103" fmla="*/ 2147483647 h 76"/>
                <a:gd name="T104" fmla="*/ 2147483647 w 76"/>
                <a:gd name="T105" fmla="*/ 2147483647 h 76"/>
                <a:gd name="T106" fmla="*/ 2147483647 w 76"/>
                <a:gd name="T107" fmla="*/ 2147483647 h 76"/>
                <a:gd name="T108" fmla="*/ 2147483647 w 76"/>
                <a:gd name="T109" fmla="*/ 2147483647 h 76"/>
                <a:gd name="T110" fmla="*/ 2147483647 w 76"/>
                <a:gd name="T111" fmla="*/ 2147483647 h 7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6"/>
                <a:gd name="T169" fmla="*/ 0 h 76"/>
                <a:gd name="T170" fmla="*/ 76 w 76"/>
                <a:gd name="T171" fmla="*/ 76 h 7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6" h="76">
                  <a:moveTo>
                    <a:pt x="42" y="76"/>
                  </a:moveTo>
                  <a:lnTo>
                    <a:pt x="45" y="75"/>
                  </a:lnTo>
                  <a:lnTo>
                    <a:pt x="46" y="75"/>
                  </a:lnTo>
                  <a:lnTo>
                    <a:pt x="49" y="74"/>
                  </a:lnTo>
                  <a:lnTo>
                    <a:pt x="53" y="73"/>
                  </a:lnTo>
                  <a:lnTo>
                    <a:pt x="56" y="72"/>
                  </a:lnTo>
                  <a:lnTo>
                    <a:pt x="59" y="70"/>
                  </a:lnTo>
                  <a:lnTo>
                    <a:pt x="59" y="69"/>
                  </a:lnTo>
                  <a:lnTo>
                    <a:pt x="62" y="67"/>
                  </a:lnTo>
                  <a:lnTo>
                    <a:pt x="65" y="65"/>
                  </a:lnTo>
                  <a:lnTo>
                    <a:pt x="67" y="62"/>
                  </a:lnTo>
                  <a:lnTo>
                    <a:pt x="69" y="60"/>
                  </a:lnTo>
                  <a:lnTo>
                    <a:pt x="70" y="59"/>
                  </a:lnTo>
                  <a:lnTo>
                    <a:pt x="71" y="56"/>
                  </a:lnTo>
                  <a:lnTo>
                    <a:pt x="73" y="53"/>
                  </a:lnTo>
                  <a:lnTo>
                    <a:pt x="74" y="50"/>
                  </a:lnTo>
                  <a:lnTo>
                    <a:pt x="75" y="46"/>
                  </a:lnTo>
                  <a:lnTo>
                    <a:pt x="76" y="42"/>
                  </a:lnTo>
                  <a:lnTo>
                    <a:pt x="76" y="38"/>
                  </a:lnTo>
                  <a:lnTo>
                    <a:pt x="76" y="34"/>
                  </a:lnTo>
                  <a:lnTo>
                    <a:pt x="75" y="31"/>
                  </a:lnTo>
                  <a:lnTo>
                    <a:pt x="75" y="30"/>
                  </a:lnTo>
                  <a:lnTo>
                    <a:pt x="74" y="27"/>
                  </a:lnTo>
                  <a:lnTo>
                    <a:pt x="73" y="24"/>
                  </a:lnTo>
                  <a:lnTo>
                    <a:pt x="71" y="20"/>
                  </a:lnTo>
                  <a:lnTo>
                    <a:pt x="70" y="17"/>
                  </a:lnTo>
                  <a:lnTo>
                    <a:pt x="69" y="17"/>
                  </a:lnTo>
                  <a:lnTo>
                    <a:pt x="67" y="14"/>
                  </a:lnTo>
                  <a:lnTo>
                    <a:pt x="65" y="11"/>
                  </a:lnTo>
                  <a:lnTo>
                    <a:pt x="62" y="9"/>
                  </a:lnTo>
                  <a:lnTo>
                    <a:pt x="59" y="7"/>
                  </a:lnTo>
                  <a:lnTo>
                    <a:pt x="56" y="5"/>
                  </a:lnTo>
                  <a:lnTo>
                    <a:pt x="53" y="3"/>
                  </a:lnTo>
                  <a:lnTo>
                    <a:pt x="49" y="2"/>
                  </a:lnTo>
                  <a:lnTo>
                    <a:pt x="46" y="1"/>
                  </a:lnTo>
                  <a:lnTo>
                    <a:pt x="45" y="1"/>
                  </a:lnTo>
                  <a:lnTo>
                    <a:pt x="42" y="1"/>
                  </a:lnTo>
                  <a:lnTo>
                    <a:pt x="38" y="0"/>
                  </a:lnTo>
                  <a:lnTo>
                    <a:pt x="34" y="1"/>
                  </a:lnTo>
                  <a:lnTo>
                    <a:pt x="31" y="1"/>
                  </a:lnTo>
                  <a:lnTo>
                    <a:pt x="30" y="1"/>
                  </a:lnTo>
                  <a:lnTo>
                    <a:pt x="27" y="2"/>
                  </a:lnTo>
                  <a:lnTo>
                    <a:pt x="23" y="3"/>
                  </a:lnTo>
                  <a:lnTo>
                    <a:pt x="20" y="5"/>
                  </a:lnTo>
                  <a:lnTo>
                    <a:pt x="17" y="7"/>
                  </a:lnTo>
                  <a:lnTo>
                    <a:pt x="14" y="9"/>
                  </a:lnTo>
                  <a:lnTo>
                    <a:pt x="11" y="11"/>
                  </a:lnTo>
                  <a:lnTo>
                    <a:pt x="9" y="14"/>
                  </a:lnTo>
                  <a:lnTo>
                    <a:pt x="7" y="17"/>
                  </a:lnTo>
                  <a:lnTo>
                    <a:pt x="5" y="20"/>
                  </a:lnTo>
                  <a:lnTo>
                    <a:pt x="3" y="24"/>
                  </a:lnTo>
                  <a:lnTo>
                    <a:pt x="2" y="27"/>
                  </a:lnTo>
                  <a:lnTo>
                    <a:pt x="1" y="30"/>
                  </a:lnTo>
                  <a:lnTo>
                    <a:pt x="1" y="31"/>
                  </a:lnTo>
                  <a:lnTo>
                    <a:pt x="0" y="34"/>
                  </a:lnTo>
                  <a:lnTo>
                    <a:pt x="0" y="38"/>
                  </a:lnTo>
                  <a:lnTo>
                    <a:pt x="0" y="42"/>
                  </a:lnTo>
                  <a:lnTo>
                    <a:pt x="1" y="46"/>
                  </a:lnTo>
                  <a:lnTo>
                    <a:pt x="2" y="50"/>
                  </a:lnTo>
                  <a:lnTo>
                    <a:pt x="3" y="53"/>
                  </a:lnTo>
                  <a:lnTo>
                    <a:pt x="5" y="56"/>
                  </a:lnTo>
                  <a:lnTo>
                    <a:pt x="7" y="59"/>
                  </a:lnTo>
                  <a:lnTo>
                    <a:pt x="7" y="60"/>
                  </a:lnTo>
                  <a:lnTo>
                    <a:pt x="9" y="62"/>
                  </a:lnTo>
                  <a:lnTo>
                    <a:pt x="11" y="65"/>
                  </a:lnTo>
                  <a:lnTo>
                    <a:pt x="14" y="67"/>
                  </a:lnTo>
                  <a:lnTo>
                    <a:pt x="17" y="69"/>
                  </a:lnTo>
                  <a:lnTo>
                    <a:pt x="17" y="70"/>
                  </a:lnTo>
                  <a:lnTo>
                    <a:pt x="20" y="72"/>
                  </a:lnTo>
                  <a:lnTo>
                    <a:pt x="23" y="73"/>
                  </a:lnTo>
                  <a:lnTo>
                    <a:pt x="27" y="74"/>
                  </a:lnTo>
                  <a:lnTo>
                    <a:pt x="30" y="75"/>
                  </a:lnTo>
                  <a:lnTo>
                    <a:pt x="31" y="75"/>
                  </a:lnTo>
                  <a:lnTo>
                    <a:pt x="34" y="76"/>
                  </a:lnTo>
                  <a:lnTo>
                    <a:pt x="38" y="76"/>
                  </a:lnTo>
                  <a:lnTo>
                    <a:pt x="42" y="76"/>
                  </a:lnTo>
                  <a:close/>
                  <a:moveTo>
                    <a:pt x="38" y="73"/>
                  </a:moveTo>
                  <a:lnTo>
                    <a:pt x="34" y="73"/>
                  </a:lnTo>
                  <a:lnTo>
                    <a:pt x="31" y="72"/>
                  </a:lnTo>
                  <a:lnTo>
                    <a:pt x="31" y="74"/>
                  </a:lnTo>
                  <a:lnTo>
                    <a:pt x="31" y="72"/>
                  </a:lnTo>
                  <a:lnTo>
                    <a:pt x="31" y="74"/>
                  </a:lnTo>
                  <a:lnTo>
                    <a:pt x="31" y="72"/>
                  </a:lnTo>
                  <a:lnTo>
                    <a:pt x="28" y="71"/>
                  </a:lnTo>
                  <a:lnTo>
                    <a:pt x="25" y="70"/>
                  </a:lnTo>
                  <a:lnTo>
                    <a:pt x="21" y="69"/>
                  </a:lnTo>
                  <a:lnTo>
                    <a:pt x="18" y="67"/>
                  </a:lnTo>
                  <a:lnTo>
                    <a:pt x="18" y="68"/>
                  </a:lnTo>
                  <a:lnTo>
                    <a:pt x="19" y="67"/>
                  </a:lnTo>
                  <a:lnTo>
                    <a:pt x="18" y="67"/>
                  </a:lnTo>
                  <a:lnTo>
                    <a:pt x="18" y="68"/>
                  </a:lnTo>
                  <a:lnTo>
                    <a:pt x="19" y="67"/>
                  </a:lnTo>
                  <a:lnTo>
                    <a:pt x="16" y="65"/>
                  </a:lnTo>
                  <a:lnTo>
                    <a:pt x="14" y="63"/>
                  </a:lnTo>
                  <a:lnTo>
                    <a:pt x="11" y="60"/>
                  </a:lnTo>
                  <a:lnTo>
                    <a:pt x="9" y="57"/>
                  </a:lnTo>
                  <a:lnTo>
                    <a:pt x="8" y="58"/>
                  </a:lnTo>
                  <a:lnTo>
                    <a:pt x="10" y="58"/>
                  </a:lnTo>
                  <a:lnTo>
                    <a:pt x="9" y="57"/>
                  </a:lnTo>
                  <a:lnTo>
                    <a:pt x="8" y="58"/>
                  </a:lnTo>
                  <a:lnTo>
                    <a:pt x="10" y="58"/>
                  </a:lnTo>
                  <a:lnTo>
                    <a:pt x="8" y="55"/>
                  </a:lnTo>
                  <a:lnTo>
                    <a:pt x="6" y="52"/>
                  </a:lnTo>
                  <a:lnTo>
                    <a:pt x="5" y="48"/>
                  </a:lnTo>
                  <a:lnTo>
                    <a:pt x="4" y="45"/>
                  </a:lnTo>
                  <a:lnTo>
                    <a:pt x="3" y="46"/>
                  </a:lnTo>
                  <a:lnTo>
                    <a:pt x="4" y="46"/>
                  </a:lnTo>
                  <a:lnTo>
                    <a:pt x="4" y="45"/>
                  </a:lnTo>
                  <a:lnTo>
                    <a:pt x="3" y="46"/>
                  </a:lnTo>
                  <a:lnTo>
                    <a:pt x="4" y="46"/>
                  </a:lnTo>
                  <a:lnTo>
                    <a:pt x="4" y="42"/>
                  </a:lnTo>
                  <a:lnTo>
                    <a:pt x="3" y="38"/>
                  </a:lnTo>
                  <a:lnTo>
                    <a:pt x="4" y="34"/>
                  </a:lnTo>
                  <a:lnTo>
                    <a:pt x="4" y="31"/>
                  </a:lnTo>
                  <a:lnTo>
                    <a:pt x="3" y="31"/>
                  </a:lnTo>
                  <a:lnTo>
                    <a:pt x="4" y="32"/>
                  </a:lnTo>
                  <a:lnTo>
                    <a:pt x="4" y="31"/>
                  </a:lnTo>
                  <a:lnTo>
                    <a:pt x="3" y="31"/>
                  </a:lnTo>
                  <a:lnTo>
                    <a:pt x="4" y="32"/>
                  </a:lnTo>
                  <a:lnTo>
                    <a:pt x="5" y="28"/>
                  </a:lnTo>
                  <a:lnTo>
                    <a:pt x="6" y="25"/>
                  </a:lnTo>
                  <a:lnTo>
                    <a:pt x="8" y="22"/>
                  </a:lnTo>
                  <a:lnTo>
                    <a:pt x="10" y="19"/>
                  </a:lnTo>
                  <a:lnTo>
                    <a:pt x="8" y="18"/>
                  </a:lnTo>
                  <a:lnTo>
                    <a:pt x="9" y="19"/>
                  </a:lnTo>
                  <a:lnTo>
                    <a:pt x="10" y="19"/>
                  </a:lnTo>
                  <a:lnTo>
                    <a:pt x="8" y="18"/>
                  </a:lnTo>
                  <a:lnTo>
                    <a:pt x="9" y="19"/>
                  </a:lnTo>
                  <a:lnTo>
                    <a:pt x="11" y="16"/>
                  </a:lnTo>
                  <a:lnTo>
                    <a:pt x="14" y="14"/>
                  </a:lnTo>
                  <a:lnTo>
                    <a:pt x="16" y="11"/>
                  </a:lnTo>
                  <a:lnTo>
                    <a:pt x="19" y="9"/>
                  </a:lnTo>
                  <a:lnTo>
                    <a:pt x="18" y="8"/>
                  </a:lnTo>
                  <a:lnTo>
                    <a:pt x="18" y="10"/>
                  </a:lnTo>
                  <a:lnTo>
                    <a:pt x="19" y="9"/>
                  </a:lnTo>
                  <a:lnTo>
                    <a:pt x="18" y="8"/>
                  </a:lnTo>
                  <a:lnTo>
                    <a:pt x="18" y="10"/>
                  </a:lnTo>
                  <a:lnTo>
                    <a:pt x="21" y="8"/>
                  </a:lnTo>
                  <a:lnTo>
                    <a:pt x="25" y="6"/>
                  </a:lnTo>
                  <a:lnTo>
                    <a:pt x="28" y="5"/>
                  </a:lnTo>
                  <a:lnTo>
                    <a:pt x="31" y="4"/>
                  </a:lnTo>
                  <a:lnTo>
                    <a:pt x="31" y="3"/>
                  </a:lnTo>
                  <a:lnTo>
                    <a:pt x="31" y="4"/>
                  </a:lnTo>
                  <a:lnTo>
                    <a:pt x="31" y="3"/>
                  </a:lnTo>
                  <a:lnTo>
                    <a:pt x="31" y="4"/>
                  </a:lnTo>
                  <a:lnTo>
                    <a:pt x="34" y="4"/>
                  </a:lnTo>
                  <a:lnTo>
                    <a:pt x="38" y="4"/>
                  </a:lnTo>
                  <a:lnTo>
                    <a:pt x="42" y="4"/>
                  </a:lnTo>
                  <a:lnTo>
                    <a:pt x="45" y="4"/>
                  </a:lnTo>
                  <a:lnTo>
                    <a:pt x="45" y="3"/>
                  </a:lnTo>
                  <a:lnTo>
                    <a:pt x="45" y="4"/>
                  </a:lnTo>
                  <a:lnTo>
                    <a:pt x="45" y="3"/>
                  </a:lnTo>
                  <a:lnTo>
                    <a:pt x="45" y="4"/>
                  </a:lnTo>
                  <a:lnTo>
                    <a:pt x="48" y="5"/>
                  </a:lnTo>
                  <a:lnTo>
                    <a:pt x="51" y="6"/>
                  </a:lnTo>
                  <a:lnTo>
                    <a:pt x="55" y="8"/>
                  </a:lnTo>
                  <a:lnTo>
                    <a:pt x="58" y="10"/>
                  </a:lnTo>
                  <a:lnTo>
                    <a:pt x="58" y="8"/>
                  </a:lnTo>
                  <a:lnTo>
                    <a:pt x="57" y="9"/>
                  </a:lnTo>
                  <a:lnTo>
                    <a:pt x="58" y="10"/>
                  </a:lnTo>
                  <a:lnTo>
                    <a:pt x="58" y="8"/>
                  </a:lnTo>
                  <a:lnTo>
                    <a:pt x="57" y="9"/>
                  </a:lnTo>
                  <a:lnTo>
                    <a:pt x="60" y="11"/>
                  </a:lnTo>
                  <a:lnTo>
                    <a:pt x="63" y="14"/>
                  </a:lnTo>
                  <a:lnTo>
                    <a:pt x="65" y="16"/>
                  </a:lnTo>
                  <a:lnTo>
                    <a:pt x="67" y="19"/>
                  </a:lnTo>
                  <a:lnTo>
                    <a:pt x="68" y="18"/>
                  </a:lnTo>
                  <a:lnTo>
                    <a:pt x="66" y="19"/>
                  </a:lnTo>
                  <a:lnTo>
                    <a:pt x="67" y="19"/>
                  </a:lnTo>
                  <a:lnTo>
                    <a:pt x="68" y="18"/>
                  </a:lnTo>
                  <a:lnTo>
                    <a:pt x="66" y="19"/>
                  </a:lnTo>
                  <a:lnTo>
                    <a:pt x="68" y="22"/>
                  </a:lnTo>
                  <a:lnTo>
                    <a:pt x="70" y="25"/>
                  </a:lnTo>
                  <a:lnTo>
                    <a:pt x="71" y="28"/>
                  </a:lnTo>
                  <a:lnTo>
                    <a:pt x="72" y="32"/>
                  </a:lnTo>
                  <a:lnTo>
                    <a:pt x="73" y="31"/>
                  </a:lnTo>
                  <a:lnTo>
                    <a:pt x="72" y="31"/>
                  </a:lnTo>
                  <a:lnTo>
                    <a:pt x="72" y="32"/>
                  </a:lnTo>
                  <a:lnTo>
                    <a:pt x="73" y="31"/>
                  </a:lnTo>
                  <a:lnTo>
                    <a:pt x="72" y="31"/>
                  </a:lnTo>
                  <a:lnTo>
                    <a:pt x="72" y="34"/>
                  </a:lnTo>
                  <a:lnTo>
                    <a:pt x="73" y="38"/>
                  </a:lnTo>
                  <a:lnTo>
                    <a:pt x="72" y="42"/>
                  </a:lnTo>
                  <a:lnTo>
                    <a:pt x="72" y="46"/>
                  </a:lnTo>
                  <a:lnTo>
                    <a:pt x="73" y="46"/>
                  </a:lnTo>
                  <a:lnTo>
                    <a:pt x="72" y="45"/>
                  </a:lnTo>
                  <a:lnTo>
                    <a:pt x="72" y="46"/>
                  </a:lnTo>
                  <a:lnTo>
                    <a:pt x="73" y="46"/>
                  </a:lnTo>
                  <a:lnTo>
                    <a:pt x="72" y="45"/>
                  </a:lnTo>
                  <a:lnTo>
                    <a:pt x="71" y="48"/>
                  </a:lnTo>
                  <a:lnTo>
                    <a:pt x="70" y="52"/>
                  </a:lnTo>
                  <a:lnTo>
                    <a:pt x="68" y="55"/>
                  </a:lnTo>
                  <a:lnTo>
                    <a:pt x="66" y="58"/>
                  </a:lnTo>
                  <a:lnTo>
                    <a:pt x="68" y="58"/>
                  </a:lnTo>
                  <a:lnTo>
                    <a:pt x="67" y="57"/>
                  </a:lnTo>
                  <a:lnTo>
                    <a:pt x="66" y="58"/>
                  </a:lnTo>
                  <a:lnTo>
                    <a:pt x="68" y="58"/>
                  </a:lnTo>
                  <a:lnTo>
                    <a:pt x="67" y="57"/>
                  </a:lnTo>
                  <a:lnTo>
                    <a:pt x="65" y="60"/>
                  </a:lnTo>
                  <a:lnTo>
                    <a:pt x="63" y="63"/>
                  </a:lnTo>
                  <a:lnTo>
                    <a:pt x="60" y="65"/>
                  </a:lnTo>
                  <a:lnTo>
                    <a:pt x="57" y="67"/>
                  </a:lnTo>
                  <a:lnTo>
                    <a:pt x="58" y="68"/>
                  </a:lnTo>
                  <a:lnTo>
                    <a:pt x="58" y="67"/>
                  </a:lnTo>
                  <a:lnTo>
                    <a:pt x="57" y="67"/>
                  </a:lnTo>
                  <a:lnTo>
                    <a:pt x="58" y="68"/>
                  </a:lnTo>
                  <a:lnTo>
                    <a:pt x="58" y="67"/>
                  </a:lnTo>
                  <a:lnTo>
                    <a:pt x="55" y="69"/>
                  </a:lnTo>
                  <a:lnTo>
                    <a:pt x="51" y="70"/>
                  </a:lnTo>
                  <a:lnTo>
                    <a:pt x="48" y="71"/>
                  </a:lnTo>
                  <a:lnTo>
                    <a:pt x="45" y="72"/>
                  </a:lnTo>
                  <a:lnTo>
                    <a:pt x="45" y="74"/>
                  </a:lnTo>
                  <a:lnTo>
                    <a:pt x="45" y="72"/>
                  </a:lnTo>
                  <a:lnTo>
                    <a:pt x="45" y="74"/>
                  </a:lnTo>
                  <a:lnTo>
                    <a:pt x="45" y="72"/>
                  </a:lnTo>
                  <a:lnTo>
                    <a:pt x="42" y="73"/>
                  </a:lnTo>
                  <a:lnTo>
                    <a:pt x="38" y="7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45" name="Freeform 75"/>
            <p:cNvSpPr>
              <a:spLocks/>
            </p:cNvSpPr>
            <p:nvPr/>
          </p:nvSpPr>
          <p:spPr bwMode="auto">
            <a:xfrm>
              <a:off x="3246438" y="1836738"/>
              <a:ext cx="115887" cy="114300"/>
            </a:xfrm>
            <a:custGeom>
              <a:avLst/>
              <a:gdLst>
                <a:gd name="T0" fmla="*/ 2147483647 w 73"/>
                <a:gd name="T1" fmla="*/ 2147483647 h 72"/>
                <a:gd name="T2" fmla="*/ 2147483647 w 73"/>
                <a:gd name="T3" fmla="*/ 2147483647 h 72"/>
                <a:gd name="T4" fmla="*/ 2147483647 w 73"/>
                <a:gd name="T5" fmla="*/ 2147483647 h 72"/>
                <a:gd name="T6" fmla="*/ 2147483647 w 73"/>
                <a:gd name="T7" fmla="*/ 2147483647 h 72"/>
                <a:gd name="T8" fmla="*/ 2147483647 w 73"/>
                <a:gd name="T9" fmla="*/ 2147483647 h 72"/>
                <a:gd name="T10" fmla="*/ 2147483647 w 73"/>
                <a:gd name="T11" fmla="*/ 2147483647 h 72"/>
                <a:gd name="T12" fmla="*/ 2147483647 w 73"/>
                <a:gd name="T13" fmla="*/ 2147483647 h 72"/>
                <a:gd name="T14" fmla="*/ 2147483647 w 73"/>
                <a:gd name="T15" fmla="*/ 2147483647 h 72"/>
                <a:gd name="T16" fmla="*/ 2147483647 w 73"/>
                <a:gd name="T17" fmla="*/ 2147483647 h 72"/>
                <a:gd name="T18" fmla="*/ 2147483647 w 73"/>
                <a:gd name="T19" fmla="*/ 2147483647 h 72"/>
                <a:gd name="T20" fmla="*/ 2147483647 w 73"/>
                <a:gd name="T21" fmla="*/ 2147483647 h 72"/>
                <a:gd name="T22" fmla="*/ 2147483647 w 73"/>
                <a:gd name="T23" fmla="*/ 2147483647 h 72"/>
                <a:gd name="T24" fmla="*/ 2147483647 w 73"/>
                <a:gd name="T25" fmla="*/ 2147483647 h 72"/>
                <a:gd name="T26" fmla="*/ 2147483647 w 73"/>
                <a:gd name="T27" fmla="*/ 2147483647 h 72"/>
                <a:gd name="T28" fmla="*/ 2147483647 w 73"/>
                <a:gd name="T29" fmla="*/ 2147483647 h 72"/>
                <a:gd name="T30" fmla="*/ 2147483647 w 73"/>
                <a:gd name="T31" fmla="*/ 2147483647 h 72"/>
                <a:gd name="T32" fmla="*/ 2147483647 w 73"/>
                <a:gd name="T33" fmla="*/ 2147483647 h 72"/>
                <a:gd name="T34" fmla="*/ 2147483647 w 73"/>
                <a:gd name="T35" fmla="*/ 2147483647 h 72"/>
                <a:gd name="T36" fmla="*/ 2147483647 w 73"/>
                <a:gd name="T37" fmla="*/ 0 h 72"/>
                <a:gd name="T38" fmla="*/ 2147483647 w 73"/>
                <a:gd name="T39" fmla="*/ 2147483647 h 72"/>
                <a:gd name="T40" fmla="*/ 2147483647 w 73"/>
                <a:gd name="T41" fmla="*/ 2147483647 h 72"/>
                <a:gd name="T42" fmla="*/ 2147483647 w 73"/>
                <a:gd name="T43" fmla="*/ 2147483647 h 72"/>
                <a:gd name="T44" fmla="*/ 2147483647 w 73"/>
                <a:gd name="T45" fmla="*/ 2147483647 h 72"/>
                <a:gd name="T46" fmla="*/ 2147483647 w 73"/>
                <a:gd name="T47" fmla="*/ 2147483647 h 72"/>
                <a:gd name="T48" fmla="*/ 2147483647 w 73"/>
                <a:gd name="T49" fmla="*/ 2147483647 h 72"/>
                <a:gd name="T50" fmla="*/ 2147483647 w 73"/>
                <a:gd name="T51" fmla="*/ 2147483647 h 72"/>
                <a:gd name="T52" fmla="*/ 2147483647 w 73"/>
                <a:gd name="T53" fmla="*/ 2147483647 h 72"/>
                <a:gd name="T54" fmla="*/ 0 w 73"/>
                <a:gd name="T55" fmla="*/ 2147483647 h 72"/>
                <a:gd name="T56" fmla="*/ 2147483647 w 73"/>
                <a:gd name="T57" fmla="*/ 2147483647 h 72"/>
                <a:gd name="T58" fmla="*/ 2147483647 w 73"/>
                <a:gd name="T59" fmla="*/ 2147483647 h 72"/>
                <a:gd name="T60" fmla="*/ 2147483647 w 73"/>
                <a:gd name="T61" fmla="*/ 2147483647 h 72"/>
                <a:gd name="T62" fmla="*/ 2147483647 w 73"/>
                <a:gd name="T63" fmla="*/ 2147483647 h 72"/>
                <a:gd name="T64" fmla="*/ 2147483647 w 73"/>
                <a:gd name="T65" fmla="*/ 2147483647 h 72"/>
                <a:gd name="T66" fmla="*/ 2147483647 w 73"/>
                <a:gd name="T67" fmla="*/ 2147483647 h 72"/>
                <a:gd name="T68" fmla="*/ 2147483647 w 73"/>
                <a:gd name="T69" fmla="*/ 2147483647 h 72"/>
                <a:gd name="T70" fmla="*/ 2147483647 w 73"/>
                <a:gd name="T71" fmla="*/ 2147483647 h 72"/>
                <a:gd name="T72" fmla="*/ 2147483647 w 73"/>
                <a:gd name="T73" fmla="*/ 2147483647 h 7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73"/>
                <a:gd name="T112" fmla="*/ 0 h 72"/>
                <a:gd name="T113" fmla="*/ 73 w 73"/>
                <a:gd name="T114" fmla="*/ 72 h 7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73" h="72">
                  <a:moveTo>
                    <a:pt x="37" y="72"/>
                  </a:moveTo>
                  <a:lnTo>
                    <a:pt x="43" y="72"/>
                  </a:lnTo>
                  <a:lnTo>
                    <a:pt x="49" y="70"/>
                  </a:lnTo>
                  <a:lnTo>
                    <a:pt x="55" y="68"/>
                  </a:lnTo>
                  <a:lnTo>
                    <a:pt x="60" y="64"/>
                  </a:lnTo>
                  <a:lnTo>
                    <a:pt x="64" y="60"/>
                  </a:lnTo>
                  <a:lnTo>
                    <a:pt x="68" y="54"/>
                  </a:lnTo>
                  <a:lnTo>
                    <a:pt x="70" y="49"/>
                  </a:lnTo>
                  <a:lnTo>
                    <a:pt x="72" y="43"/>
                  </a:lnTo>
                  <a:lnTo>
                    <a:pt x="73" y="36"/>
                  </a:lnTo>
                  <a:lnTo>
                    <a:pt x="72" y="30"/>
                  </a:lnTo>
                  <a:lnTo>
                    <a:pt x="70" y="24"/>
                  </a:lnTo>
                  <a:lnTo>
                    <a:pt x="68" y="18"/>
                  </a:lnTo>
                  <a:lnTo>
                    <a:pt x="64" y="13"/>
                  </a:lnTo>
                  <a:lnTo>
                    <a:pt x="60" y="8"/>
                  </a:lnTo>
                  <a:lnTo>
                    <a:pt x="55" y="5"/>
                  </a:lnTo>
                  <a:lnTo>
                    <a:pt x="49" y="2"/>
                  </a:lnTo>
                  <a:lnTo>
                    <a:pt x="43" y="1"/>
                  </a:lnTo>
                  <a:lnTo>
                    <a:pt x="37" y="0"/>
                  </a:lnTo>
                  <a:lnTo>
                    <a:pt x="30" y="1"/>
                  </a:lnTo>
                  <a:lnTo>
                    <a:pt x="24" y="2"/>
                  </a:lnTo>
                  <a:lnTo>
                    <a:pt x="18" y="5"/>
                  </a:lnTo>
                  <a:lnTo>
                    <a:pt x="13" y="8"/>
                  </a:lnTo>
                  <a:lnTo>
                    <a:pt x="9" y="13"/>
                  </a:lnTo>
                  <a:lnTo>
                    <a:pt x="5" y="18"/>
                  </a:lnTo>
                  <a:lnTo>
                    <a:pt x="2" y="24"/>
                  </a:lnTo>
                  <a:lnTo>
                    <a:pt x="1" y="30"/>
                  </a:lnTo>
                  <a:lnTo>
                    <a:pt x="0" y="36"/>
                  </a:lnTo>
                  <a:lnTo>
                    <a:pt x="1" y="43"/>
                  </a:lnTo>
                  <a:lnTo>
                    <a:pt x="2" y="49"/>
                  </a:lnTo>
                  <a:lnTo>
                    <a:pt x="5" y="54"/>
                  </a:lnTo>
                  <a:lnTo>
                    <a:pt x="9" y="60"/>
                  </a:lnTo>
                  <a:lnTo>
                    <a:pt x="13" y="64"/>
                  </a:lnTo>
                  <a:lnTo>
                    <a:pt x="18" y="68"/>
                  </a:lnTo>
                  <a:lnTo>
                    <a:pt x="24" y="70"/>
                  </a:lnTo>
                  <a:lnTo>
                    <a:pt x="30" y="72"/>
                  </a:lnTo>
                  <a:lnTo>
                    <a:pt x="37" y="7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46" name="Freeform 76"/>
            <p:cNvSpPr>
              <a:spLocks noEditPoints="1"/>
            </p:cNvSpPr>
            <p:nvPr/>
          </p:nvSpPr>
          <p:spPr bwMode="auto">
            <a:xfrm>
              <a:off x="3244850" y="1833563"/>
              <a:ext cx="119062" cy="120650"/>
            </a:xfrm>
            <a:custGeom>
              <a:avLst/>
              <a:gdLst>
                <a:gd name="T0" fmla="*/ 2147483647 w 75"/>
                <a:gd name="T1" fmla="*/ 2147483647 h 76"/>
                <a:gd name="T2" fmla="*/ 2147483647 w 75"/>
                <a:gd name="T3" fmla="*/ 2147483647 h 76"/>
                <a:gd name="T4" fmla="*/ 2147483647 w 75"/>
                <a:gd name="T5" fmla="*/ 2147483647 h 76"/>
                <a:gd name="T6" fmla="*/ 2147483647 w 75"/>
                <a:gd name="T7" fmla="*/ 2147483647 h 76"/>
                <a:gd name="T8" fmla="*/ 2147483647 w 75"/>
                <a:gd name="T9" fmla="*/ 2147483647 h 76"/>
                <a:gd name="T10" fmla="*/ 2147483647 w 75"/>
                <a:gd name="T11" fmla="*/ 2147483647 h 76"/>
                <a:gd name="T12" fmla="*/ 2147483647 w 75"/>
                <a:gd name="T13" fmla="*/ 2147483647 h 76"/>
                <a:gd name="T14" fmla="*/ 2147483647 w 75"/>
                <a:gd name="T15" fmla="*/ 2147483647 h 76"/>
                <a:gd name="T16" fmla="*/ 2147483647 w 75"/>
                <a:gd name="T17" fmla="*/ 2147483647 h 76"/>
                <a:gd name="T18" fmla="*/ 2147483647 w 75"/>
                <a:gd name="T19" fmla="*/ 0 h 76"/>
                <a:gd name="T20" fmla="*/ 2147483647 w 75"/>
                <a:gd name="T21" fmla="*/ 2147483647 h 76"/>
                <a:gd name="T22" fmla="*/ 2147483647 w 75"/>
                <a:gd name="T23" fmla="*/ 2147483647 h 76"/>
                <a:gd name="T24" fmla="*/ 2147483647 w 75"/>
                <a:gd name="T25" fmla="*/ 2147483647 h 76"/>
                <a:gd name="T26" fmla="*/ 2147483647 w 75"/>
                <a:gd name="T27" fmla="*/ 2147483647 h 76"/>
                <a:gd name="T28" fmla="*/ 0 w 75"/>
                <a:gd name="T29" fmla="*/ 2147483647 h 76"/>
                <a:gd name="T30" fmla="*/ 2147483647 w 75"/>
                <a:gd name="T31" fmla="*/ 2147483647 h 76"/>
                <a:gd name="T32" fmla="*/ 2147483647 w 75"/>
                <a:gd name="T33" fmla="*/ 2147483647 h 76"/>
                <a:gd name="T34" fmla="*/ 2147483647 w 75"/>
                <a:gd name="T35" fmla="*/ 2147483647 h 76"/>
                <a:gd name="T36" fmla="*/ 2147483647 w 75"/>
                <a:gd name="T37" fmla="*/ 2147483647 h 76"/>
                <a:gd name="T38" fmla="*/ 2147483647 w 75"/>
                <a:gd name="T39" fmla="*/ 2147483647 h 76"/>
                <a:gd name="T40" fmla="*/ 2147483647 w 75"/>
                <a:gd name="T41" fmla="*/ 2147483647 h 76"/>
                <a:gd name="T42" fmla="*/ 2147483647 w 75"/>
                <a:gd name="T43" fmla="*/ 2147483647 h 76"/>
                <a:gd name="T44" fmla="*/ 2147483647 w 75"/>
                <a:gd name="T45" fmla="*/ 2147483647 h 76"/>
                <a:gd name="T46" fmla="*/ 2147483647 w 75"/>
                <a:gd name="T47" fmla="*/ 2147483647 h 76"/>
                <a:gd name="T48" fmla="*/ 2147483647 w 75"/>
                <a:gd name="T49" fmla="*/ 2147483647 h 76"/>
                <a:gd name="T50" fmla="*/ 2147483647 w 75"/>
                <a:gd name="T51" fmla="*/ 2147483647 h 76"/>
                <a:gd name="T52" fmla="*/ 2147483647 w 75"/>
                <a:gd name="T53" fmla="*/ 2147483647 h 76"/>
                <a:gd name="T54" fmla="*/ 2147483647 w 75"/>
                <a:gd name="T55" fmla="*/ 2147483647 h 76"/>
                <a:gd name="T56" fmla="*/ 2147483647 w 75"/>
                <a:gd name="T57" fmla="*/ 2147483647 h 76"/>
                <a:gd name="T58" fmla="*/ 2147483647 w 75"/>
                <a:gd name="T59" fmla="*/ 2147483647 h 76"/>
                <a:gd name="T60" fmla="*/ 2147483647 w 75"/>
                <a:gd name="T61" fmla="*/ 2147483647 h 76"/>
                <a:gd name="T62" fmla="*/ 2147483647 w 75"/>
                <a:gd name="T63" fmla="*/ 2147483647 h 76"/>
                <a:gd name="T64" fmla="*/ 2147483647 w 75"/>
                <a:gd name="T65" fmla="*/ 2147483647 h 76"/>
                <a:gd name="T66" fmla="*/ 2147483647 w 75"/>
                <a:gd name="T67" fmla="*/ 2147483647 h 76"/>
                <a:gd name="T68" fmla="*/ 2147483647 w 75"/>
                <a:gd name="T69" fmla="*/ 2147483647 h 76"/>
                <a:gd name="T70" fmla="*/ 2147483647 w 75"/>
                <a:gd name="T71" fmla="*/ 2147483647 h 76"/>
                <a:gd name="T72" fmla="*/ 2147483647 w 75"/>
                <a:gd name="T73" fmla="*/ 2147483647 h 76"/>
                <a:gd name="T74" fmla="*/ 2147483647 w 75"/>
                <a:gd name="T75" fmla="*/ 2147483647 h 76"/>
                <a:gd name="T76" fmla="*/ 2147483647 w 75"/>
                <a:gd name="T77" fmla="*/ 2147483647 h 76"/>
                <a:gd name="T78" fmla="*/ 2147483647 w 75"/>
                <a:gd name="T79" fmla="*/ 2147483647 h 76"/>
                <a:gd name="T80" fmla="*/ 2147483647 w 75"/>
                <a:gd name="T81" fmla="*/ 2147483647 h 76"/>
                <a:gd name="T82" fmla="*/ 2147483647 w 75"/>
                <a:gd name="T83" fmla="*/ 2147483647 h 76"/>
                <a:gd name="T84" fmla="*/ 2147483647 w 75"/>
                <a:gd name="T85" fmla="*/ 2147483647 h 76"/>
                <a:gd name="T86" fmla="*/ 2147483647 w 75"/>
                <a:gd name="T87" fmla="*/ 2147483647 h 76"/>
                <a:gd name="T88" fmla="*/ 2147483647 w 75"/>
                <a:gd name="T89" fmla="*/ 2147483647 h 76"/>
                <a:gd name="T90" fmla="*/ 2147483647 w 75"/>
                <a:gd name="T91" fmla="*/ 2147483647 h 76"/>
                <a:gd name="T92" fmla="*/ 2147483647 w 75"/>
                <a:gd name="T93" fmla="*/ 2147483647 h 76"/>
                <a:gd name="T94" fmla="*/ 2147483647 w 75"/>
                <a:gd name="T95" fmla="*/ 2147483647 h 76"/>
                <a:gd name="T96" fmla="*/ 2147483647 w 75"/>
                <a:gd name="T97" fmla="*/ 2147483647 h 76"/>
                <a:gd name="T98" fmla="*/ 2147483647 w 75"/>
                <a:gd name="T99" fmla="*/ 2147483647 h 76"/>
                <a:gd name="T100" fmla="*/ 2147483647 w 75"/>
                <a:gd name="T101" fmla="*/ 2147483647 h 76"/>
                <a:gd name="T102" fmla="*/ 2147483647 w 75"/>
                <a:gd name="T103" fmla="*/ 2147483647 h 76"/>
                <a:gd name="T104" fmla="*/ 2147483647 w 75"/>
                <a:gd name="T105" fmla="*/ 2147483647 h 76"/>
                <a:gd name="T106" fmla="*/ 2147483647 w 75"/>
                <a:gd name="T107" fmla="*/ 2147483647 h 76"/>
                <a:gd name="T108" fmla="*/ 2147483647 w 75"/>
                <a:gd name="T109" fmla="*/ 2147483647 h 76"/>
                <a:gd name="T110" fmla="*/ 2147483647 w 75"/>
                <a:gd name="T111" fmla="*/ 2147483647 h 7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5"/>
                <a:gd name="T169" fmla="*/ 0 h 76"/>
                <a:gd name="T170" fmla="*/ 75 w 75"/>
                <a:gd name="T171" fmla="*/ 76 h 7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5" h="76">
                  <a:moveTo>
                    <a:pt x="41" y="76"/>
                  </a:moveTo>
                  <a:lnTo>
                    <a:pt x="45" y="75"/>
                  </a:lnTo>
                  <a:lnTo>
                    <a:pt x="49" y="74"/>
                  </a:lnTo>
                  <a:lnTo>
                    <a:pt x="52" y="73"/>
                  </a:lnTo>
                  <a:lnTo>
                    <a:pt x="55" y="72"/>
                  </a:lnTo>
                  <a:lnTo>
                    <a:pt x="58" y="70"/>
                  </a:lnTo>
                  <a:lnTo>
                    <a:pt x="59" y="69"/>
                  </a:lnTo>
                  <a:lnTo>
                    <a:pt x="62" y="67"/>
                  </a:lnTo>
                  <a:lnTo>
                    <a:pt x="64" y="65"/>
                  </a:lnTo>
                  <a:lnTo>
                    <a:pt x="66" y="62"/>
                  </a:lnTo>
                  <a:lnTo>
                    <a:pt x="69" y="60"/>
                  </a:lnTo>
                  <a:lnTo>
                    <a:pt x="69" y="59"/>
                  </a:lnTo>
                  <a:lnTo>
                    <a:pt x="71" y="56"/>
                  </a:lnTo>
                  <a:lnTo>
                    <a:pt x="72" y="53"/>
                  </a:lnTo>
                  <a:lnTo>
                    <a:pt x="74" y="50"/>
                  </a:lnTo>
                  <a:lnTo>
                    <a:pt x="74" y="46"/>
                  </a:lnTo>
                  <a:lnTo>
                    <a:pt x="75" y="42"/>
                  </a:lnTo>
                  <a:lnTo>
                    <a:pt x="75" y="38"/>
                  </a:lnTo>
                  <a:lnTo>
                    <a:pt x="75" y="34"/>
                  </a:lnTo>
                  <a:lnTo>
                    <a:pt x="74" y="31"/>
                  </a:lnTo>
                  <a:lnTo>
                    <a:pt x="74" y="30"/>
                  </a:lnTo>
                  <a:lnTo>
                    <a:pt x="74" y="27"/>
                  </a:lnTo>
                  <a:lnTo>
                    <a:pt x="72" y="24"/>
                  </a:lnTo>
                  <a:lnTo>
                    <a:pt x="71" y="20"/>
                  </a:lnTo>
                  <a:lnTo>
                    <a:pt x="69" y="17"/>
                  </a:lnTo>
                  <a:lnTo>
                    <a:pt x="66" y="14"/>
                  </a:lnTo>
                  <a:lnTo>
                    <a:pt x="64" y="11"/>
                  </a:lnTo>
                  <a:lnTo>
                    <a:pt x="62" y="9"/>
                  </a:lnTo>
                  <a:lnTo>
                    <a:pt x="59" y="7"/>
                  </a:lnTo>
                  <a:lnTo>
                    <a:pt x="58" y="7"/>
                  </a:lnTo>
                  <a:lnTo>
                    <a:pt x="55" y="5"/>
                  </a:lnTo>
                  <a:lnTo>
                    <a:pt x="52" y="3"/>
                  </a:lnTo>
                  <a:lnTo>
                    <a:pt x="49" y="2"/>
                  </a:lnTo>
                  <a:lnTo>
                    <a:pt x="45" y="1"/>
                  </a:lnTo>
                  <a:lnTo>
                    <a:pt x="41" y="1"/>
                  </a:lnTo>
                  <a:lnTo>
                    <a:pt x="38" y="0"/>
                  </a:lnTo>
                  <a:lnTo>
                    <a:pt x="34" y="1"/>
                  </a:lnTo>
                  <a:lnTo>
                    <a:pt x="30" y="1"/>
                  </a:lnTo>
                  <a:lnTo>
                    <a:pt x="26" y="2"/>
                  </a:lnTo>
                  <a:lnTo>
                    <a:pt x="23" y="3"/>
                  </a:lnTo>
                  <a:lnTo>
                    <a:pt x="20" y="5"/>
                  </a:lnTo>
                  <a:lnTo>
                    <a:pt x="17" y="7"/>
                  </a:lnTo>
                  <a:lnTo>
                    <a:pt x="16" y="7"/>
                  </a:lnTo>
                  <a:lnTo>
                    <a:pt x="13" y="9"/>
                  </a:lnTo>
                  <a:lnTo>
                    <a:pt x="11" y="11"/>
                  </a:lnTo>
                  <a:lnTo>
                    <a:pt x="8" y="14"/>
                  </a:lnTo>
                  <a:lnTo>
                    <a:pt x="6" y="17"/>
                  </a:lnTo>
                  <a:lnTo>
                    <a:pt x="4" y="20"/>
                  </a:lnTo>
                  <a:lnTo>
                    <a:pt x="3" y="24"/>
                  </a:lnTo>
                  <a:lnTo>
                    <a:pt x="1" y="27"/>
                  </a:lnTo>
                  <a:lnTo>
                    <a:pt x="0" y="30"/>
                  </a:lnTo>
                  <a:lnTo>
                    <a:pt x="0" y="31"/>
                  </a:lnTo>
                  <a:lnTo>
                    <a:pt x="0" y="34"/>
                  </a:lnTo>
                  <a:lnTo>
                    <a:pt x="0" y="38"/>
                  </a:lnTo>
                  <a:lnTo>
                    <a:pt x="0" y="42"/>
                  </a:lnTo>
                  <a:lnTo>
                    <a:pt x="0" y="46"/>
                  </a:lnTo>
                  <a:lnTo>
                    <a:pt x="1" y="50"/>
                  </a:lnTo>
                  <a:lnTo>
                    <a:pt x="3" y="53"/>
                  </a:lnTo>
                  <a:lnTo>
                    <a:pt x="4" y="56"/>
                  </a:lnTo>
                  <a:lnTo>
                    <a:pt x="6" y="59"/>
                  </a:lnTo>
                  <a:lnTo>
                    <a:pt x="6" y="60"/>
                  </a:lnTo>
                  <a:lnTo>
                    <a:pt x="8" y="62"/>
                  </a:lnTo>
                  <a:lnTo>
                    <a:pt x="11" y="65"/>
                  </a:lnTo>
                  <a:lnTo>
                    <a:pt x="13" y="67"/>
                  </a:lnTo>
                  <a:lnTo>
                    <a:pt x="16" y="69"/>
                  </a:lnTo>
                  <a:lnTo>
                    <a:pt x="17" y="70"/>
                  </a:lnTo>
                  <a:lnTo>
                    <a:pt x="20" y="72"/>
                  </a:lnTo>
                  <a:lnTo>
                    <a:pt x="23" y="73"/>
                  </a:lnTo>
                  <a:lnTo>
                    <a:pt x="26" y="74"/>
                  </a:lnTo>
                  <a:lnTo>
                    <a:pt x="30" y="75"/>
                  </a:lnTo>
                  <a:lnTo>
                    <a:pt x="34" y="76"/>
                  </a:lnTo>
                  <a:lnTo>
                    <a:pt x="38" y="76"/>
                  </a:lnTo>
                  <a:lnTo>
                    <a:pt x="41" y="76"/>
                  </a:lnTo>
                  <a:close/>
                  <a:moveTo>
                    <a:pt x="38" y="73"/>
                  </a:moveTo>
                  <a:lnTo>
                    <a:pt x="34" y="73"/>
                  </a:lnTo>
                  <a:lnTo>
                    <a:pt x="30" y="72"/>
                  </a:lnTo>
                  <a:lnTo>
                    <a:pt x="30" y="74"/>
                  </a:lnTo>
                  <a:lnTo>
                    <a:pt x="31" y="72"/>
                  </a:lnTo>
                  <a:lnTo>
                    <a:pt x="30" y="72"/>
                  </a:lnTo>
                  <a:lnTo>
                    <a:pt x="30" y="74"/>
                  </a:lnTo>
                  <a:lnTo>
                    <a:pt x="31" y="72"/>
                  </a:lnTo>
                  <a:lnTo>
                    <a:pt x="28" y="71"/>
                  </a:lnTo>
                  <a:lnTo>
                    <a:pt x="24" y="70"/>
                  </a:lnTo>
                  <a:lnTo>
                    <a:pt x="21" y="69"/>
                  </a:lnTo>
                  <a:lnTo>
                    <a:pt x="18" y="67"/>
                  </a:lnTo>
                  <a:lnTo>
                    <a:pt x="17" y="68"/>
                  </a:lnTo>
                  <a:lnTo>
                    <a:pt x="18" y="67"/>
                  </a:lnTo>
                  <a:lnTo>
                    <a:pt x="17" y="68"/>
                  </a:lnTo>
                  <a:lnTo>
                    <a:pt x="18" y="67"/>
                  </a:lnTo>
                  <a:lnTo>
                    <a:pt x="16" y="65"/>
                  </a:lnTo>
                  <a:lnTo>
                    <a:pt x="13" y="63"/>
                  </a:lnTo>
                  <a:lnTo>
                    <a:pt x="11" y="60"/>
                  </a:lnTo>
                  <a:lnTo>
                    <a:pt x="9" y="57"/>
                  </a:lnTo>
                  <a:lnTo>
                    <a:pt x="7" y="58"/>
                  </a:lnTo>
                  <a:lnTo>
                    <a:pt x="9" y="58"/>
                  </a:lnTo>
                  <a:lnTo>
                    <a:pt x="9" y="57"/>
                  </a:lnTo>
                  <a:lnTo>
                    <a:pt x="7" y="58"/>
                  </a:lnTo>
                  <a:lnTo>
                    <a:pt x="9" y="58"/>
                  </a:lnTo>
                  <a:lnTo>
                    <a:pt x="7" y="55"/>
                  </a:lnTo>
                  <a:lnTo>
                    <a:pt x="6" y="52"/>
                  </a:lnTo>
                  <a:lnTo>
                    <a:pt x="5" y="48"/>
                  </a:lnTo>
                  <a:lnTo>
                    <a:pt x="3" y="45"/>
                  </a:lnTo>
                  <a:lnTo>
                    <a:pt x="2" y="46"/>
                  </a:lnTo>
                  <a:lnTo>
                    <a:pt x="4" y="46"/>
                  </a:lnTo>
                  <a:lnTo>
                    <a:pt x="3" y="45"/>
                  </a:lnTo>
                  <a:lnTo>
                    <a:pt x="2" y="46"/>
                  </a:lnTo>
                  <a:lnTo>
                    <a:pt x="4" y="46"/>
                  </a:lnTo>
                  <a:lnTo>
                    <a:pt x="3" y="42"/>
                  </a:lnTo>
                  <a:lnTo>
                    <a:pt x="3" y="38"/>
                  </a:lnTo>
                  <a:lnTo>
                    <a:pt x="3" y="34"/>
                  </a:lnTo>
                  <a:lnTo>
                    <a:pt x="4" y="31"/>
                  </a:lnTo>
                  <a:lnTo>
                    <a:pt x="2" y="31"/>
                  </a:lnTo>
                  <a:lnTo>
                    <a:pt x="3" y="32"/>
                  </a:lnTo>
                  <a:lnTo>
                    <a:pt x="4" y="31"/>
                  </a:lnTo>
                  <a:lnTo>
                    <a:pt x="2" y="31"/>
                  </a:lnTo>
                  <a:lnTo>
                    <a:pt x="3" y="32"/>
                  </a:lnTo>
                  <a:lnTo>
                    <a:pt x="5" y="28"/>
                  </a:lnTo>
                  <a:lnTo>
                    <a:pt x="6" y="25"/>
                  </a:lnTo>
                  <a:lnTo>
                    <a:pt x="7" y="22"/>
                  </a:lnTo>
                  <a:lnTo>
                    <a:pt x="9" y="19"/>
                  </a:lnTo>
                  <a:lnTo>
                    <a:pt x="7" y="18"/>
                  </a:lnTo>
                  <a:lnTo>
                    <a:pt x="9" y="19"/>
                  </a:lnTo>
                  <a:lnTo>
                    <a:pt x="7" y="18"/>
                  </a:lnTo>
                  <a:lnTo>
                    <a:pt x="9" y="19"/>
                  </a:lnTo>
                  <a:lnTo>
                    <a:pt x="11" y="16"/>
                  </a:lnTo>
                  <a:lnTo>
                    <a:pt x="13" y="14"/>
                  </a:lnTo>
                  <a:lnTo>
                    <a:pt x="16" y="11"/>
                  </a:lnTo>
                  <a:lnTo>
                    <a:pt x="18" y="9"/>
                  </a:lnTo>
                  <a:lnTo>
                    <a:pt x="17" y="8"/>
                  </a:lnTo>
                  <a:lnTo>
                    <a:pt x="18" y="10"/>
                  </a:lnTo>
                  <a:lnTo>
                    <a:pt x="18" y="9"/>
                  </a:lnTo>
                  <a:lnTo>
                    <a:pt x="17" y="8"/>
                  </a:lnTo>
                  <a:lnTo>
                    <a:pt x="18" y="10"/>
                  </a:lnTo>
                  <a:lnTo>
                    <a:pt x="21" y="8"/>
                  </a:lnTo>
                  <a:lnTo>
                    <a:pt x="24" y="6"/>
                  </a:lnTo>
                  <a:lnTo>
                    <a:pt x="28" y="5"/>
                  </a:lnTo>
                  <a:lnTo>
                    <a:pt x="31" y="4"/>
                  </a:lnTo>
                  <a:lnTo>
                    <a:pt x="30" y="3"/>
                  </a:lnTo>
                  <a:lnTo>
                    <a:pt x="30" y="4"/>
                  </a:lnTo>
                  <a:lnTo>
                    <a:pt x="31" y="4"/>
                  </a:lnTo>
                  <a:lnTo>
                    <a:pt x="30" y="3"/>
                  </a:lnTo>
                  <a:lnTo>
                    <a:pt x="30" y="4"/>
                  </a:lnTo>
                  <a:lnTo>
                    <a:pt x="34" y="4"/>
                  </a:lnTo>
                  <a:lnTo>
                    <a:pt x="38" y="4"/>
                  </a:lnTo>
                  <a:lnTo>
                    <a:pt x="41" y="4"/>
                  </a:lnTo>
                  <a:lnTo>
                    <a:pt x="45" y="4"/>
                  </a:lnTo>
                  <a:lnTo>
                    <a:pt x="45" y="3"/>
                  </a:lnTo>
                  <a:lnTo>
                    <a:pt x="44" y="4"/>
                  </a:lnTo>
                  <a:lnTo>
                    <a:pt x="45" y="4"/>
                  </a:lnTo>
                  <a:lnTo>
                    <a:pt x="45" y="3"/>
                  </a:lnTo>
                  <a:lnTo>
                    <a:pt x="44" y="4"/>
                  </a:lnTo>
                  <a:lnTo>
                    <a:pt x="48" y="5"/>
                  </a:lnTo>
                  <a:lnTo>
                    <a:pt x="51" y="6"/>
                  </a:lnTo>
                  <a:lnTo>
                    <a:pt x="54" y="8"/>
                  </a:lnTo>
                  <a:lnTo>
                    <a:pt x="57" y="10"/>
                  </a:lnTo>
                  <a:lnTo>
                    <a:pt x="58" y="8"/>
                  </a:lnTo>
                  <a:lnTo>
                    <a:pt x="57" y="9"/>
                  </a:lnTo>
                  <a:lnTo>
                    <a:pt x="57" y="10"/>
                  </a:lnTo>
                  <a:lnTo>
                    <a:pt x="58" y="8"/>
                  </a:lnTo>
                  <a:lnTo>
                    <a:pt x="57" y="9"/>
                  </a:lnTo>
                  <a:lnTo>
                    <a:pt x="59" y="11"/>
                  </a:lnTo>
                  <a:lnTo>
                    <a:pt x="62" y="14"/>
                  </a:lnTo>
                  <a:lnTo>
                    <a:pt x="64" y="16"/>
                  </a:lnTo>
                  <a:lnTo>
                    <a:pt x="66" y="19"/>
                  </a:lnTo>
                  <a:lnTo>
                    <a:pt x="68" y="18"/>
                  </a:lnTo>
                  <a:lnTo>
                    <a:pt x="66" y="19"/>
                  </a:lnTo>
                  <a:lnTo>
                    <a:pt x="68" y="18"/>
                  </a:lnTo>
                  <a:lnTo>
                    <a:pt x="66" y="19"/>
                  </a:lnTo>
                  <a:lnTo>
                    <a:pt x="68" y="22"/>
                  </a:lnTo>
                  <a:lnTo>
                    <a:pt x="69" y="25"/>
                  </a:lnTo>
                  <a:lnTo>
                    <a:pt x="71" y="28"/>
                  </a:lnTo>
                  <a:lnTo>
                    <a:pt x="71" y="32"/>
                  </a:lnTo>
                  <a:lnTo>
                    <a:pt x="73" y="31"/>
                  </a:lnTo>
                  <a:lnTo>
                    <a:pt x="71" y="31"/>
                  </a:lnTo>
                  <a:lnTo>
                    <a:pt x="71" y="32"/>
                  </a:lnTo>
                  <a:lnTo>
                    <a:pt x="73" y="31"/>
                  </a:lnTo>
                  <a:lnTo>
                    <a:pt x="71" y="31"/>
                  </a:lnTo>
                  <a:lnTo>
                    <a:pt x="72" y="34"/>
                  </a:lnTo>
                  <a:lnTo>
                    <a:pt x="72" y="38"/>
                  </a:lnTo>
                  <a:lnTo>
                    <a:pt x="72" y="42"/>
                  </a:lnTo>
                  <a:lnTo>
                    <a:pt x="71" y="46"/>
                  </a:lnTo>
                  <a:lnTo>
                    <a:pt x="73" y="46"/>
                  </a:lnTo>
                  <a:lnTo>
                    <a:pt x="71" y="45"/>
                  </a:lnTo>
                  <a:lnTo>
                    <a:pt x="71" y="46"/>
                  </a:lnTo>
                  <a:lnTo>
                    <a:pt x="73" y="46"/>
                  </a:lnTo>
                  <a:lnTo>
                    <a:pt x="71" y="45"/>
                  </a:lnTo>
                  <a:lnTo>
                    <a:pt x="71" y="48"/>
                  </a:lnTo>
                  <a:lnTo>
                    <a:pt x="69" y="52"/>
                  </a:lnTo>
                  <a:lnTo>
                    <a:pt x="68" y="55"/>
                  </a:lnTo>
                  <a:lnTo>
                    <a:pt x="66" y="58"/>
                  </a:lnTo>
                  <a:lnTo>
                    <a:pt x="68" y="58"/>
                  </a:lnTo>
                  <a:lnTo>
                    <a:pt x="66" y="57"/>
                  </a:lnTo>
                  <a:lnTo>
                    <a:pt x="66" y="58"/>
                  </a:lnTo>
                  <a:lnTo>
                    <a:pt x="68" y="58"/>
                  </a:lnTo>
                  <a:lnTo>
                    <a:pt x="66" y="57"/>
                  </a:lnTo>
                  <a:lnTo>
                    <a:pt x="64" y="60"/>
                  </a:lnTo>
                  <a:lnTo>
                    <a:pt x="62" y="63"/>
                  </a:lnTo>
                  <a:lnTo>
                    <a:pt x="59" y="65"/>
                  </a:lnTo>
                  <a:lnTo>
                    <a:pt x="57" y="67"/>
                  </a:lnTo>
                  <a:lnTo>
                    <a:pt x="58" y="68"/>
                  </a:lnTo>
                  <a:lnTo>
                    <a:pt x="57" y="67"/>
                  </a:lnTo>
                  <a:lnTo>
                    <a:pt x="58" y="68"/>
                  </a:lnTo>
                  <a:lnTo>
                    <a:pt x="57" y="67"/>
                  </a:lnTo>
                  <a:lnTo>
                    <a:pt x="54" y="69"/>
                  </a:lnTo>
                  <a:lnTo>
                    <a:pt x="51" y="70"/>
                  </a:lnTo>
                  <a:lnTo>
                    <a:pt x="48" y="71"/>
                  </a:lnTo>
                  <a:lnTo>
                    <a:pt x="44" y="72"/>
                  </a:lnTo>
                  <a:lnTo>
                    <a:pt x="45" y="74"/>
                  </a:lnTo>
                  <a:lnTo>
                    <a:pt x="45" y="72"/>
                  </a:lnTo>
                  <a:lnTo>
                    <a:pt x="44" y="72"/>
                  </a:lnTo>
                  <a:lnTo>
                    <a:pt x="45" y="74"/>
                  </a:lnTo>
                  <a:lnTo>
                    <a:pt x="45" y="72"/>
                  </a:lnTo>
                  <a:lnTo>
                    <a:pt x="41" y="73"/>
                  </a:lnTo>
                  <a:lnTo>
                    <a:pt x="38" y="7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47" name="Freeform 77"/>
            <p:cNvSpPr>
              <a:spLocks/>
            </p:cNvSpPr>
            <p:nvPr/>
          </p:nvSpPr>
          <p:spPr bwMode="auto">
            <a:xfrm>
              <a:off x="2765425" y="1631950"/>
              <a:ext cx="114300" cy="115888"/>
            </a:xfrm>
            <a:custGeom>
              <a:avLst/>
              <a:gdLst>
                <a:gd name="T0" fmla="*/ 2147483647 w 72"/>
                <a:gd name="T1" fmla="*/ 2147483647 h 73"/>
                <a:gd name="T2" fmla="*/ 2147483647 w 72"/>
                <a:gd name="T3" fmla="*/ 2147483647 h 73"/>
                <a:gd name="T4" fmla="*/ 2147483647 w 72"/>
                <a:gd name="T5" fmla="*/ 2147483647 h 73"/>
                <a:gd name="T6" fmla="*/ 2147483647 w 72"/>
                <a:gd name="T7" fmla="*/ 2147483647 h 73"/>
                <a:gd name="T8" fmla="*/ 2147483647 w 72"/>
                <a:gd name="T9" fmla="*/ 2147483647 h 73"/>
                <a:gd name="T10" fmla="*/ 2147483647 w 72"/>
                <a:gd name="T11" fmla="*/ 2147483647 h 73"/>
                <a:gd name="T12" fmla="*/ 2147483647 w 72"/>
                <a:gd name="T13" fmla="*/ 2147483647 h 73"/>
                <a:gd name="T14" fmla="*/ 2147483647 w 72"/>
                <a:gd name="T15" fmla="*/ 2147483647 h 73"/>
                <a:gd name="T16" fmla="*/ 2147483647 w 72"/>
                <a:gd name="T17" fmla="*/ 2147483647 h 73"/>
                <a:gd name="T18" fmla="*/ 2147483647 w 72"/>
                <a:gd name="T19" fmla="*/ 2147483647 h 73"/>
                <a:gd name="T20" fmla="*/ 2147483647 w 72"/>
                <a:gd name="T21" fmla="*/ 2147483647 h 73"/>
                <a:gd name="T22" fmla="*/ 2147483647 w 72"/>
                <a:gd name="T23" fmla="*/ 2147483647 h 73"/>
                <a:gd name="T24" fmla="*/ 2147483647 w 72"/>
                <a:gd name="T25" fmla="*/ 2147483647 h 73"/>
                <a:gd name="T26" fmla="*/ 2147483647 w 72"/>
                <a:gd name="T27" fmla="*/ 2147483647 h 73"/>
                <a:gd name="T28" fmla="*/ 2147483647 w 72"/>
                <a:gd name="T29" fmla="*/ 2147483647 h 73"/>
                <a:gd name="T30" fmla="*/ 2147483647 w 72"/>
                <a:gd name="T31" fmla="*/ 2147483647 h 73"/>
                <a:gd name="T32" fmla="*/ 2147483647 w 72"/>
                <a:gd name="T33" fmla="*/ 2147483647 h 73"/>
                <a:gd name="T34" fmla="*/ 2147483647 w 72"/>
                <a:gd name="T35" fmla="*/ 2147483647 h 73"/>
                <a:gd name="T36" fmla="*/ 2147483647 w 72"/>
                <a:gd name="T37" fmla="*/ 0 h 73"/>
                <a:gd name="T38" fmla="*/ 2147483647 w 72"/>
                <a:gd name="T39" fmla="*/ 2147483647 h 73"/>
                <a:gd name="T40" fmla="*/ 2147483647 w 72"/>
                <a:gd name="T41" fmla="*/ 2147483647 h 73"/>
                <a:gd name="T42" fmla="*/ 2147483647 w 72"/>
                <a:gd name="T43" fmla="*/ 2147483647 h 73"/>
                <a:gd name="T44" fmla="*/ 2147483647 w 72"/>
                <a:gd name="T45" fmla="*/ 2147483647 h 73"/>
                <a:gd name="T46" fmla="*/ 2147483647 w 72"/>
                <a:gd name="T47" fmla="*/ 2147483647 h 73"/>
                <a:gd name="T48" fmla="*/ 2147483647 w 72"/>
                <a:gd name="T49" fmla="*/ 2147483647 h 73"/>
                <a:gd name="T50" fmla="*/ 2147483647 w 72"/>
                <a:gd name="T51" fmla="*/ 2147483647 h 73"/>
                <a:gd name="T52" fmla="*/ 2147483647 w 72"/>
                <a:gd name="T53" fmla="*/ 2147483647 h 73"/>
                <a:gd name="T54" fmla="*/ 0 w 72"/>
                <a:gd name="T55" fmla="*/ 2147483647 h 73"/>
                <a:gd name="T56" fmla="*/ 2147483647 w 72"/>
                <a:gd name="T57" fmla="*/ 2147483647 h 73"/>
                <a:gd name="T58" fmla="*/ 2147483647 w 72"/>
                <a:gd name="T59" fmla="*/ 2147483647 h 73"/>
                <a:gd name="T60" fmla="*/ 2147483647 w 72"/>
                <a:gd name="T61" fmla="*/ 2147483647 h 73"/>
                <a:gd name="T62" fmla="*/ 2147483647 w 72"/>
                <a:gd name="T63" fmla="*/ 2147483647 h 73"/>
                <a:gd name="T64" fmla="*/ 2147483647 w 72"/>
                <a:gd name="T65" fmla="*/ 2147483647 h 73"/>
                <a:gd name="T66" fmla="*/ 2147483647 w 72"/>
                <a:gd name="T67" fmla="*/ 2147483647 h 73"/>
                <a:gd name="T68" fmla="*/ 2147483647 w 72"/>
                <a:gd name="T69" fmla="*/ 2147483647 h 73"/>
                <a:gd name="T70" fmla="*/ 2147483647 w 72"/>
                <a:gd name="T71" fmla="*/ 2147483647 h 73"/>
                <a:gd name="T72" fmla="*/ 2147483647 w 72"/>
                <a:gd name="T73" fmla="*/ 2147483647 h 7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72"/>
                <a:gd name="T112" fmla="*/ 0 h 73"/>
                <a:gd name="T113" fmla="*/ 72 w 72"/>
                <a:gd name="T114" fmla="*/ 73 h 7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72" h="73">
                  <a:moveTo>
                    <a:pt x="36" y="73"/>
                  </a:moveTo>
                  <a:lnTo>
                    <a:pt x="43" y="72"/>
                  </a:lnTo>
                  <a:lnTo>
                    <a:pt x="49" y="71"/>
                  </a:lnTo>
                  <a:lnTo>
                    <a:pt x="55" y="68"/>
                  </a:lnTo>
                  <a:lnTo>
                    <a:pt x="59" y="64"/>
                  </a:lnTo>
                  <a:lnTo>
                    <a:pt x="64" y="60"/>
                  </a:lnTo>
                  <a:lnTo>
                    <a:pt x="67" y="55"/>
                  </a:lnTo>
                  <a:lnTo>
                    <a:pt x="70" y="49"/>
                  </a:lnTo>
                  <a:lnTo>
                    <a:pt x="72" y="43"/>
                  </a:lnTo>
                  <a:lnTo>
                    <a:pt x="72" y="36"/>
                  </a:lnTo>
                  <a:lnTo>
                    <a:pt x="72" y="30"/>
                  </a:lnTo>
                  <a:lnTo>
                    <a:pt x="70" y="24"/>
                  </a:lnTo>
                  <a:lnTo>
                    <a:pt x="67" y="18"/>
                  </a:lnTo>
                  <a:lnTo>
                    <a:pt x="64" y="13"/>
                  </a:lnTo>
                  <a:lnTo>
                    <a:pt x="59" y="9"/>
                  </a:lnTo>
                  <a:lnTo>
                    <a:pt x="55" y="5"/>
                  </a:lnTo>
                  <a:lnTo>
                    <a:pt x="49" y="3"/>
                  </a:lnTo>
                  <a:lnTo>
                    <a:pt x="43" y="1"/>
                  </a:lnTo>
                  <a:lnTo>
                    <a:pt x="36" y="0"/>
                  </a:lnTo>
                  <a:lnTo>
                    <a:pt x="30" y="1"/>
                  </a:lnTo>
                  <a:lnTo>
                    <a:pt x="24" y="3"/>
                  </a:lnTo>
                  <a:lnTo>
                    <a:pt x="18" y="5"/>
                  </a:lnTo>
                  <a:lnTo>
                    <a:pt x="13" y="9"/>
                  </a:lnTo>
                  <a:lnTo>
                    <a:pt x="9" y="13"/>
                  </a:lnTo>
                  <a:lnTo>
                    <a:pt x="5" y="18"/>
                  </a:lnTo>
                  <a:lnTo>
                    <a:pt x="2" y="24"/>
                  </a:lnTo>
                  <a:lnTo>
                    <a:pt x="1" y="30"/>
                  </a:lnTo>
                  <a:lnTo>
                    <a:pt x="0" y="36"/>
                  </a:lnTo>
                  <a:lnTo>
                    <a:pt x="1" y="43"/>
                  </a:lnTo>
                  <a:lnTo>
                    <a:pt x="2" y="49"/>
                  </a:lnTo>
                  <a:lnTo>
                    <a:pt x="5" y="55"/>
                  </a:lnTo>
                  <a:lnTo>
                    <a:pt x="9" y="60"/>
                  </a:lnTo>
                  <a:lnTo>
                    <a:pt x="13" y="64"/>
                  </a:lnTo>
                  <a:lnTo>
                    <a:pt x="18" y="68"/>
                  </a:lnTo>
                  <a:lnTo>
                    <a:pt x="24" y="71"/>
                  </a:lnTo>
                  <a:lnTo>
                    <a:pt x="30" y="72"/>
                  </a:lnTo>
                  <a:lnTo>
                    <a:pt x="36" y="73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48" name="Freeform 78"/>
            <p:cNvSpPr>
              <a:spLocks noEditPoints="1"/>
            </p:cNvSpPr>
            <p:nvPr/>
          </p:nvSpPr>
          <p:spPr bwMode="auto">
            <a:xfrm>
              <a:off x="2762250" y="1630363"/>
              <a:ext cx="120650" cy="119063"/>
            </a:xfrm>
            <a:custGeom>
              <a:avLst/>
              <a:gdLst>
                <a:gd name="T0" fmla="*/ 2147483647 w 76"/>
                <a:gd name="T1" fmla="*/ 2147483647 h 75"/>
                <a:gd name="T2" fmla="*/ 2147483647 w 76"/>
                <a:gd name="T3" fmla="*/ 2147483647 h 75"/>
                <a:gd name="T4" fmla="*/ 2147483647 w 76"/>
                <a:gd name="T5" fmla="*/ 2147483647 h 75"/>
                <a:gd name="T6" fmla="*/ 2147483647 w 76"/>
                <a:gd name="T7" fmla="*/ 2147483647 h 75"/>
                <a:gd name="T8" fmla="*/ 2147483647 w 76"/>
                <a:gd name="T9" fmla="*/ 2147483647 h 75"/>
                <a:gd name="T10" fmla="*/ 2147483647 w 76"/>
                <a:gd name="T11" fmla="*/ 2147483647 h 75"/>
                <a:gd name="T12" fmla="*/ 2147483647 w 76"/>
                <a:gd name="T13" fmla="*/ 2147483647 h 75"/>
                <a:gd name="T14" fmla="*/ 2147483647 w 76"/>
                <a:gd name="T15" fmla="*/ 2147483647 h 75"/>
                <a:gd name="T16" fmla="*/ 2147483647 w 76"/>
                <a:gd name="T17" fmla="*/ 2147483647 h 75"/>
                <a:gd name="T18" fmla="*/ 2147483647 w 76"/>
                <a:gd name="T19" fmla="*/ 0 h 75"/>
                <a:gd name="T20" fmla="*/ 2147483647 w 76"/>
                <a:gd name="T21" fmla="*/ 2147483647 h 75"/>
                <a:gd name="T22" fmla="*/ 2147483647 w 76"/>
                <a:gd name="T23" fmla="*/ 2147483647 h 75"/>
                <a:gd name="T24" fmla="*/ 2147483647 w 76"/>
                <a:gd name="T25" fmla="*/ 2147483647 h 75"/>
                <a:gd name="T26" fmla="*/ 2147483647 w 76"/>
                <a:gd name="T27" fmla="*/ 2147483647 h 75"/>
                <a:gd name="T28" fmla="*/ 0 w 76"/>
                <a:gd name="T29" fmla="*/ 2147483647 h 75"/>
                <a:gd name="T30" fmla="*/ 2147483647 w 76"/>
                <a:gd name="T31" fmla="*/ 2147483647 h 75"/>
                <a:gd name="T32" fmla="*/ 2147483647 w 76"/>
                <a:gd name="T33" fmla="*/ 2147483647 h 75"/>
                <a:gd name="T34" fmla="*/ 2147483647 w 76"/>
                <a:gd name="T35" fmla="*/ 2147483647 h 75"/>
                <a:gd name="T36" fmla="*/ 2147483647 w 76"/>
                <a:gd name="T37" fmla="*/ 2147483647 h 75"/>
                <a:gd name="T38" fmla="*/ 2147483647 w 76"/>
                <a:gd name="T39" fmla="*/ 2147483647 h 75"/>
                <a:gd name="T40" fmla="*/ 2147483647 w 76"/>
                <a:gd name="T41" fmla="*/ 2147483647 h 75"/>
                <a:gd name="T42" fmla="*/ 2147483647 w 76"/>
                <a:gd name="T43" fmla="*/ 2147483647 h 75"/>
                <a:gd name="T44" fmla="*/ 2147483647 w 76"/>
                <a:gd name="T45" fmla="*/ 2147483647 h 75"/>
                <a:gd name="T46" fmla="*/ 2147483647 w 76"/>
                <a:gd name="T47" fmla="*/ 2147483647 h 75"/>
                <a:gd name="T48" fmla="*/ 2147483647 w 76"/>
                <a:gd name="T49" fmla="*/ 2147483647 h 75"/>
                <a:gd name="T50" fmla="*/ 2147483647 w 76"/>
                <a:gd name="T51" fmla="*/ 2147483647 h 75"/>
                <a:gd name="T52" fmla="*/ 2147483647 w 76"/>
                <a:gd name="T53" fmla="*/ 2147483647 h 75"/>
                <a:gd name="T54" fmla="*/ 2147483647 w 76"/>
                <a:gd name="T55" fmla="*/ 2147483647 h 75"/>
                <a:gd name="T56" fmla="*/ 2147483647 w 76"/>
                <a:gd name="T57" fmla="*/ 2147483647 h 75"/>
                <a:gd name="T58" fmla="*/ 2147483647 w 76"/>
                <a:gd name="T59" fmla="*/ 2147483647 h 75"/>
                <a:gd name="T60" fmla="*/ 2147483647 w 76"/>
                <a:gd name="T61" fmla="*/ 2147483647 h 75"/>
                <a:gd name="T62" fmla="*/ 2147483647 w 76"/>
                <a:gd name="T63" fmla="*/ 2147483647 h 75"/>
                <a:gd name="T64" fmla="*/ 2147483647 w 76"/>
                <a:gd name="T65" fmla="*/ 2147483647 h 75"/>
                <a:gd name="T66" fmla="*/ 2147483647 w 76"/>
                <a:gd name="T67" fmla="*/ 2147483647 h 75"/>
                <a:gd name="T68" fmla="*/ 2147483647 w 76"/>
                <a:gd name="T69" fmla="*/ 2147483647 h 75"/>
                <a:gd name="T70" fmla="*/ 2147483647 w 76"/>
                <a:gd name="T71" fmla="*/ 2147483647 h 75"/>
                <a:gd name="T72" fmla="*/ 2147483647 w 76"/>
                <a:gd name="T73" fmla="*/ 2147483647 h 75"/>
                <a:gd name="T74" fmla="*/ 2147483647 w 76"/>
                <a:gd name="T75" fmla="*/ 2147483647 h 75"/>
                <a:gd name="T76" fmla="*/ 2147483647 w 76"/>
                <a:gd name="T77" fmla="*/ 2147483647 h 75"/>
                <a:gd name="T78" fmla="*/ 2147483647 w 76"/>
                <a:gd name="T79" fmla="*/ 2147483647 h 75"/>
                <a:gd name="T80" fmla="*/ 2147483647 w 76"/>
                <a:gd name="T81" fmla="*/ 2147483647 h 75"/>
                <a:gd name="T82" fmla="*/ 2147483647 w 76"/>
                <a:gd name="T83" fmla="*/ 2147483647 h 75"/>
                <a:gd name="T84" fmla="*/ 2147483647 w 76"/>
                <a:gd name="T85" fmla="*/ 2147483647 h 75"/>
                <a:gd name="T86" fmla="*/ 2147483647 w 76"/>
                <a:gd name="T87" fmla="*/ 2147483647 h 75"/>
                <a:gd name="T88" fmla="*/ 2147483647 w 76"/>
                <a:gd name="T89" fmla="*/ 2147483647 h 75"/>
                <a:gd name="T90" fmla="*/ 2147483647 w 76"/>
                <a:gd name="T91" fmla="*/ 2147483647 h 75"/>
                <a:gd name="T92" fmla="*/ 2147483647 w 76"/>
                <a:gd name="T93" fmla="*/ 2147483647 h 75"/>
                <a:gd name="T94" fmla="*/ 2147483647 w 76"/>
                <a:gd name="T95" fmla="*/ 2147483647 h 75"/>
                <a:gd name="T96" fmla="*/ 2147483647 w 76"/>
                <a:gd name="T97" fmla="*/ 2147483647 h 75"/>
                <a:gd name="T98" fmla="*/ 2147483647 w 76"/>
                <a:gd name="T99" fmla="*/ 2147483647 h 75"/>
                <a:gd name="T100" fmla="*/ 2147483647 w 76"/>
                <a:gd name="T101" fmla="*/ 2147483647 h 75"/>
                <a:gd name="T102" fmla="*/ 2147483647 w 76"/>
                <a:gd name="T103" fmla="*/ 2147483647 h 75"/>
                <a:gd name="T104" fmla="*/ 2147483647 w 76"/>
                <a:gd name="T105" fmla="*/ 2147483647 h 75"/>
                <a:gd name="T106" fmla="*/ 2147483647 w 76"/>
                <a:gd name="T107" fmla="*/ 2147483647 h 75"/>
                <a:gd name="T108" fmla="*/ 2147483647 w 76"/>
                <a:gd name="T109" fmla="*/ 2147483647 h 75"/>
                <a:gd name="T110" fmla="*/ 2147483647 w 76"/>
                <a:gd name="T111" fmla="*/ 2147483647 h 7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6"/>
                <a:gd name="T169" fmla="*/ 0 h 75"/>
                <a:gd name="T170" fmla="*/ 76 w 76"/>
                <a:gd name="T171" fmla="*/ 75 h 7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6" h="75">
                  <a:moveTo>
                    <a:pt x="42" y="75"/>
                  </a:moveTo>
                  <a:lnTo>
                    <a:pt x="45" y="75"/>
                  </a:lnTo>
                  <a:lnTo>
                    <a:pt x="46" y="75"/>
                  </a:lnTo>
                  <a:lnTo>
                    <a:pt x="50" y="74"/>
                  </a:lnTo>
                  <a:lnTo>
                    <a:pt x="53" y="73"/>
                  </a:lnTo>
                  <a:lnTo>
                    <a:pt x="56" y="71"/>
                  </a:lnTo>
                  <a:lnTo>
                    <a:pt x="59" y="69"/>
                  </a:lnTo>
                  <a:lnTo>
                    <a:pt x="60" y="69"/>
                  </a:lnTo>
                  <a:lnTo>
                    <a:pt x="62" y="67"/>
                  </a:lnTo>
                  <a:lnTo>
                    <a:pt x="65" y="64"/>
                  </a:lnTo>
                  <a:lnTo>
                    <a:pt x="67" y="62"/>
                  </a:lnTo>
                  <a:lnTo>
                    <a:pt x="69" y="59"/>
                  </a:lnTo>
                  <a:lnTo>
                    <a:pt x="70" y="58"/>
                  </a:lnTo>
                  <a:lnTo>
                    <a:pt x="72" y="55"/>
                  </a:lnTo>
                  <a:lnTo>
                    <a:pt x="73" y="52"/>
                  </a:lnTo>
                  <a:lnTo>
                    <a:pt x="74" y="49"/>
                  </a:lnTo>
                  <a:lnTo>
                    <a:pt x="75" y="45"/>
                  </a:lnTo>
                  <a:lnTo>
                    <a:pt x="76" y="41"/>
                  </a:lnTo>
                  <a:lnTo>
                    <a:pt x="76" y="37"/>
                  </a:lnTo>
                  <a:lnTo>
                    <a:pt x="76" y="34"/>
                  </a:lnTo>
                  <a:lnTo>
                    <a:pt x="75" y="30"/>
                  </a:lnTo>
                  <a:lnTo>
                    <a:pt x="74" y="26"/>
                  </a:lnTo>
                  <a:lnTo>
                    <a:pt x="73" y="23"/>
                  </a:lnTo>
                  <a:lnTo>
                    <a:pt x="72" y="20"/>
                  </a:lnTo>
                  <a:lnTo>
                    <a:pt x="70" y="17"/>
                  </a:lnTo>
                  <a:lnTo>
                    <a:pt x="69" y="16"/>
                  </a:lnTo>
                  <a:lnTo>
                    <a:pt x="67" y="13"/>
                  </a:lnTo>
                  <a:lnTo>
                    <a:pt x="65" y="11"/>
                  </a:lnTo>
                  <a:lnTo>
                    <a:pt x="62" y="8"/>
                  </a:lnTo>
                  <a:lnTo>
                    <a:pt x="60" y="6"/>
                  </a:lnTo>
                  <a:lnTo>
                    <a:pt x="59" y="6"/>
                  </a:lnTo>
                  <a:lnTo>
                    <a:pt x="56" y="4"/>
                  </a:lnTo>
                  <a:lnTo>
                    <a:pt x="53" y="3"/>
                  </a:lnTo>
                  <a:lnTo>
                    <a:pt x="50" y="1"/>
                  </a:lnTo>
                  <a:lnTo>
                    <a:pt x="46" y="0"/>
                  </a:lnTo>
                  <a:lnTo>
                    <a:pt x="45" y="0"/>
                  </a:lnTo>
                  <a:lnTo>
                    <a:pt x="42" y="0"/>
                  </a:lnTo>
                  <a:lnTo>
                    <a:pt x="38" y="0"/>
                  </a:lnTo>
                  <a:lnTo>
                    <a:pt x="35" y="0"/>
                  </a:lnTo>
                  <a:lnTo>
                    <a:pt x="31" y="0"/>
                  </a:lnTo>
                  <a:lnTo>
                    <a:pt x="30" y="0"/>
                  </a:lnTo>
                  <a:lnTo>
                    <a:pt x="27" y="1"/>
                  </a:lnTo>
                  <a:lnTo>
                    <a:pt x="24" y="3"/>
                  </a:lnTo>
                  <a:lnTo>
                    <a:pt x="20" y="4"/>
                  </a:lnTo>
                  <a:lnTo>
                    <a:pt x="17" y="6"/>
                  </a:lnTo>
                  <a:lnTo>
                    <a:pt x="14" y="8"/>
                  </a:lnTo>
                  <a:lnTo>
                    <a:pt x="11" y="11"/>
                  </a:lnTo>
                  <a:lnTo>
                    <a:pt x="9" y="13"/>
                  </a:lnTo>
                  <a:lnTo>
                    <a:pt x="7" y="16"/>
                  </a:lnTo>
                  <a:lnTo>
                    <a:pt x="7" y="17"/>
                  </a:lnTo>
                  <a:lnTo>
                    <a:pt x="5" y="20"/>
                  </a:lnTo>
                  <a:lnTo>
                    <a:pt x="3" y="23"/>
                  </a:lnTo>
                  <a:lnTo>
                    <a:pt x="2" y="26"/>
                  </a:lnTo>
                  <a:lnTo>
                    <a:pt x="1" y="30"/>
                  </a:lnTo>
                  <a:lnTo>
                    <a:pt x="1" y="34"/>
                  </a:lnTo>
                  <a:lnTo>
                    <a:pt x="0" y="37"/>
                  </a:lnTo>
                  <a:lnTo>
                    <a:pt x="1" y="41"/>
                  </a:lnTo>
                  <a:lnTo>
                    <a:pt x="1" y="45"/>
                  </a:lnTo>
                  <a:lnTo>
                    <a:pt x="2" y="49"/>
                  </a:lnTo>
                  <a:lnTo>
                    <a:pt x="3" y="52"/>
                  </a:lnTo>
                  <a:lnTo>
                    <a:pt x="5" y="55"/>
                  </a:lnTo>
                  <a:lnTo>
                    <a:pt x="7" y="58"/>
                  </a:lnTo>
                  <a:lnTo>
                    <a:pt x="7" y="59"/>
                  </a:lnTo>
                  <a:lnTo>
                    <a:pt x="9" y="62"/>
                  </a:lnTo>
                  <a:lnTo>
                    <a:pt x="11" y="64"/>
                  </a:lnTo>
                  <a:lnTo>
                    <a:pt x="14" y="67"/>
                  </a:lnTo>
                  <a:lnTo>
                    <a:pt x="17" y="69"/>
                  </a:lnTo>
                  <a:lnTo>
                    <a:pt x="20" y="71"/>
                  </a:lnTo>
                  <a:lnTo>
                    <a:pt x="24" y="73"/>
                  </a:lnTo>
                  <a:lnTo>
                    <a:pt x="27" y="74"/>
                  </a:lnTo>
                  <a:lnTo>
                    <a:pt x="30" y="75"/>
                  </a:lnTo>
                  <a:lnTo>
                    <a:pt x="31" y="75"/>
                  </a:lnTo>
                  <a:lnTo>
                    <a:pt x="35" y="75"/>
                  </a:lnTo>
                  <a:lnTo>
                    <a:pt x="38" y="75"/>
                  </a:lnTo>
                  <a:lnTo>
                    <a:pt x="42" y="75"/>
                  </a:lnTo>
                  <a:close/>
                  <a:moveTo>
                    <a:pt x="38" y="72"/>
                  </a:moveTo>
                  <a:lnTo>
                    <a:pt x="35" y="72"/>
                  </a:lnTo>
                  <a:lnTo>
                    <a:pt x="31" y="71"/>
                  </a:lnTo>
                  <a:lnTo>
                    <a:pt x="31" y="73"/>
                  </a:lnTo>
                  <a:lnTo>
                    <a:pt x="32" y="72"/>
                  </a:lnTo>
                  <a:lnTo>
                    <a:pt x="31" y="71"/>
                  </a:lnTo>
                  <a:lnTo>
                    <a:pt x="31" y="73"/>
                  </a:lnTo>
                  <a:lnTo>
                    <a:pt x="32" y="72"/>
                  </a:lnTo>
                  <a:lnTo>
                    <a:pt x="28" y="71"/>
                  </a:lnTo>
                  <a:lnTo>
                    <a:pt x="25" y="69"/>
                  </a:lnTo>
                  <a:lnTo>
                    <a:pt x="22" y="68"/>
                  </a:lnTo>
                  <a:lnTo>
                    <a:pt x="19" y="66"/>
                  </a:lnTo>
                  <a:lnTo>
                    <a:pt x="18" y="68"/>
                  </a:lnTo>
                  <a:lnTo>
                    <a:pt x="19" y="66"/>
                  </a:lnTo>
                  <a:lnTo>
                    <a:pt x="18" y="68"/>
                  </a:lnTo>
                  <a:lnTo>
                    <a:pt x="19" y="66"/>
                  </a:lnTo>
                  <a:lnTo>
                    <a:pt x="16" y="64"/>
                  </a:lnTo>
                  <a:lnTo>
                    <a:pt x="14" y="62"/>
                  </a:lnTo>
                  <a:lnTo>
                    <a:pt x="11" y="59"/>
                  </a:lnTo>
                  <a:lnTo>
                    <a:pt x="9" y="57"/>
                  </a:lnTo>
                  <a:lnTo>
                    <a:pt x="8" y="58"/>
                  </a:lnTo>
                  <a:lnTo>
                    <a:pt x="10" y="57"/>
                  </a:lnTo>
                  <a:lnTo>
                    <a:pt x="9" y="57"/>
                  </a:lnTo>
                  <a:lnTo>
                    <a:pt x="8" y="58"/>
                  </a:lnTo>
                  <a:lnTo>
                    <a:pt x="10" y="57"/>
                  </a:lnTo>
                  <a:lnTo>
                    <a:pt x="8" y="54"/>
                  </a:lnTo>
                  <a:lnTo>
                    <a:pt x="6" y="51"/>
                  </a:lnTo>
                  <a:lnTo>
                    <a:pt x="5" y="48"/>
                  </a:lnTo>
                  <a:lnTo>
                    <a:pt x="4" y="44"/>
                  </a:lnTo>
                  <a:lnTo>
                    <a:pt x="3" y="45"/>
                  </a:lnTo>
                  <a:lnTo>
                    <a:pt x="4" y="45"/>
                  </a:lnTo>
                  <a:lnTo>
                    <a:pt x="4" y="44"/>
                  </a:lnTo>
                  <a:lnTo>
                    <a:pt x="3" y="45"/>
                  </a:lnTo>
                  <a:lnTo>
                    <a:pt x="4" y="45"/>
                  </a:lnTo>
                  <a:lnTo>
                    <a:pt x="4" y="41"/>
                  </a:lnTo>
                  <a:lnTo>
                    <a:pt x="4" y="37"/>
                  </a:lnTo>
                  <a:lnTo>
                    <a:pt x="4" y="34"/>
                  </a:lnTo>
                  <a:lnTo>
                    <a:pt x="4" y="30"/>
                  </a:lnTo>
                  <a:lnTo>
                    <a:pt x="3" y="30"/>
                  </a:lnTo>
                  <a:lnTo>
                    <a:pt x="4" y="31"/>
                  </a:lnTo>
                  <a:lnTo>
                    <a:pt x="4" y="30"/>
                  </a:lnTo>
                  <a:lnTo>
                    <a:pt x="3" y="30"/>
                  </a:lnTo>
                  <a:lnTo>
                    <a:pt x="4" y="31"/>
                  </a:lnTo>
                  <a:lnTo>
                    <a:pt x="5" y="27"/>
                  </a:lnTo>
                  <a:lnTo>
                    <a:pt x="6" y="24"/>
                  </a:lnTo>
                  <a:lnTo>
                    <a:pt x="8" y="21"/>
                  </a:lnTo>
                  <a:lnTo>
                    <a:pt x="10" y="18"/>
                  </a:lnTo>
                  <a:lnTo>
                    <a:pt x="8" y="17"/>
                  </a:lnTo>
                  <a:lnTo>
                    <a:pt x="9" y="18"/>
                  </a:lnTo>
                  <a:lnTo>
                    <a:pt x="10" y="18"/>
                  </a:lnTo>
                  <a:lnTo>
                    <a:pt x="8" y="17"/>
                  </a:lnTo>
                  <a:lnTo>
                    <a:pt x="9" y="18"/>
                  </a:lnTo>
                  <a:lnTo>
                    <a:pt x="11" y="16"/>
                  </a:lnTo>
                  <a:lnTo>
                    <a:pt x="14" y="13"/>
                  </a:lnTo>
                  <a:lnTo>
                    <a:pt x="16" y="11"/>
                  </a:lnTo>
                  <a:lnTo>
                    <a:pt x="19" y="9"/>
                  </a:lnTo>
                  <a:lnTo>
                    <a:pt x="18" y="7"/>
                  </a:lnTo>
                  <a:lnTo>
                    <a:pt x="19" y="9"/>
                  </a:lnTo>
                  <a:lnTo>
                    <a:pt x="18" y="7"/>
                  </a:lnTo>
                  <a:lnTo>
                    <a:pt x="19" y="9"/>
                  </a:lnTo>
                  <a:lnTo>
                    <a:pt x="22" y="7"/>
                  </a:lnTo>
                  <a:lnTo>
                    <a:pt x="25" y="6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1" y="2"/>
                  </a:lnTo>
                  <a:lnTo>
                    <a:pt x="31" y="4"/>
                  </a:lnTo>
                  <a:lnTo>
                    <a:pt x="32" y="4"/>
                  </a:lnTo>
                  <a:lnTo>
                    <a:pt x="31" y="2"/>
                  </a:lnTo>
                  <a:lnTo>
                    <a:pt x="31" y="4"/>
                  </a:lnTo>
                  <a:lnTo>
                    <a:pt x="35" y="3"/>
                  </a:lnTo>
                  <a:lnTo>
                    <a:pt x="38" y="3"/>
                  </a:lnTo>
                  <a:lnTo>
                    <a:pt x="42" y="3"/>
                  </a:lnTo>
                  <a:lnTo>
                    <a:pt x="45" y="4"/>
                  </a:lnTo>
                  <a:lnTo>
                    <a:pt x="45" y="2"/>
                  </a:lnTo>
                  <a:lnTo>
                    <a:pt x="45" y="4"/>
                  </a:lnTo>
                  <a:lnTo>
                    <a:pt x="45" y="2"/>
                  </a:lnTo>
                  <a:lnTo>
                    <a:pt x="45" y="4"/>
                  </a:lnTo>
                  <a:lnTo>
                    <a:pt x="48" y="4"/>
                  </a:lnTo>
                  <a:lnTo>
                    <a:pt x="52" y="6"/>
                  </a:lnTo>
                  <a:lnTo>
                    <a:pt x="55" y="7"/>
                  </a:lnTo>
                  <a:lnTo>
                    <a:pt x="58" y="9"/>
                  </a:lnTo>
                  <a:lnTo>
                    <a:pt x="58" y="7"/>
                  </a:lnTo>
                  <a:lnTo>
                    <a:pt x="57" y="9"/>
                  </a:lnTo>
                  <a:lnTo>
                    <a:pt x="58" y="9"/>
                  </a:lnTo>
                  <a:lnTo>
                    <a:pt x="58" y="7"/>
                  </a:lnTo>
                  <a:lnTo>
                    <a:pt x="57" y="9"/>
                  </a:lnTo>
                  <a:lnTo>
                    <a:pt x="60" y="11"/>
                  </a:lnTo>
                  <a:lnTo>
                    <a:pt x="63" y="13"/>
                  </a:lnTo>
                  <a:lnTo>
                    <a:pt x="65" y="16"/>
                  </a:lnTo>
                  <a:lnTo>
                    <a:pt x="67" y="18"/>
                  </a:lnTo>
                  <a:lnTo>
                    <a:pt x="68" y="17"/>
                  </a:lnTo>
                  <a:lnTo>
                    <a:pt x="67" y="18"/>
                  </a:lnTo>
                  <a:lnTo>
                    <a:pt x="68" y="17"/>
                  </a:lnTo>
                  <a:lnTo>
                    <a:pt x="67" y="18"/>
                  </a:lnTo>
                  <a:lnTo>
                    <a:pt x="68" y="21"/>
                  </a:lnTo>
                  <a:lnTo>
                    <a:pt x="70" y="24"/>
                  </a:lnTo>
                  <a:lnTo>
                    <a:pt x="71" y="27"/>
                  </a:lnTo>
                  <a:lnTo>
                    <a:pt x="72" y="31"/>
                  </a:lnTo>
                  <a:lnTo>
                    <a:pt x="74" y="30"/>
                  </a:lnTo>
                  <a:lnTo>
                    <a:pt x="72" y="30"/>
                  </a:lnTo>
                  <a:lnTo>
                    <a:pt x="72" y="31"/>
                  </a:lnTo>
                  <a:lnTo>
                    <a:pt x="74" y="30"/>
                  </a:lnTo>
                  <a:lnTo>
                    <a:pt x="72" y="30"/>
                  </a:lnTo>
                  <a:lnTo>
                    <a:pt x="73" y="34"/>
                  </a:lnTo>
                  <a:lnTo>
                    <a:pt x="73" y="37"/>
                  </a:lnTo>
                  <a:lnTo>
                    <a:pt x="73" y="41"/>
                  </a:lnTo>
                  <a:lnTo>
                    <a:pt x="72" y="45"/>
                  </a:lnTo>
                  <a:lnTo>
                    <a:pt x="74" y="45"/>
                  </a:lnTo>
                  <a:lnTo>
                    <a:pt x="72" y="44"/>
                  </a:lnTo>
                  <a:lnTo>
                    <a:pt x="72" y="45"/>
                  </a:lnTo>
                  <a:lnTo>
                    <a:pt x="74" y="45"/>
                  </a:lnTo>
                  <a:lnTo>
                    <a:pt x="72" y="44"/>
                  </a:lnTo>
                  <a:lnTo>
                    <a:pt x="71" y="48"/>
                  </a:lnTo>
                  <a:lnTo>
                    <a:pt x="70" y="51"/>
                  </a:lnTo>
                  <a:lnTo>
                    <a:pt x="68" y="54"/>
                  </a:lnTo>
                  <a:lnTo>
                    <a:pt x="67" y="57"/>
                  </a:lnTo>
                  <a:lnTo>
                    <a:pt x="68" y="58"/>
                  </a:lnTo>
                  <a:lnTo>
                    <a:pt x="67" y="57"/>
                  </a:lnTo>
                  <a:lnTo>
                    <a:pt x="68" y="58"/>
                  </a:lnTo>
                  <a:lnTo>
                    <a:pt x="67" y="57"/>
                  </a:lnTo>
                  <a:lnTo>
                    <a:pt x="65" y="59"/>
                  </a:lnTo>
                  <a:lnTo>
                    <a:pt x="63" y="62"/>
                  </a:lnTo>
                  <a:lnTo>
                    <a:pt x="60" y="64"/>
                  </a:lnTo>
                  <a:lnTo>
                    <a:pt x="57" y="66"/>
                  </a:lnTo>
                  <a:lnTo>
                    <a:pt x="58" y="68"/>
                  </a:lnTo>
                  <a:lnTo>
                    <a:pt x="58" y="66"/>
                  </a:lnTo>
                  <a:lnTo>
                    <a:pt x="57" y="66"/>
                  </a:lnTo>
                  <a:lnTo>
                    <a:pt x="58" y="68"/>
                  </a:lnTo>
                  <a:lnTo>
                    <a:pt x="58" y="66"/>
                  </a:lnTo>
                  <a:lnTo>
                    <a:pt x="55" y="68"/>
                  </a:lnTo>
                  <a:lnTo>
                    <a:pt x="52" y="69"/>
                  </a:lnTo>
                  <a:lnTo>
                    <a:pt x="48" y="71"/>
                  </a:lnTo>
                  <a:lnTo>
                    <a:pt x="45" y="72"/>
                  </a:lnTo>
                  <a:lnTo>
                    <a:pt x="45" y="73"/>
                  </a:lnTo>
                  <a:lnTo>
                    <a:pt x="45" y="71"/>
                  </a:lnTo>
                  <a:lnTo>
                    <a:pt x="45" y="72"/>
                  </a:lnTo>
                  <a:lnTo>
                    <a:pt x="45" y="73"/>
                  </a:lnTo>
                  <a:lnTo>
                    <a:pt x="45" y="71"/>
                  </a:lnTo>
                  <a:lnTo>
                    <a:pt x="42" y="72"/>
                  </a:lnTo>
                  <a:lnTo>
                    <a:pt x="38" y="7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49" name="Line 79"/>
            <p:cNvSpPr>
              <a:spLocks noChangeShapeType="1"/>
            </p:cNvSpPr>
            <p:nvPr/>
          </p:nvSpPr>
          <p:spPr bwMode="auto">
            <a:xfrm>
              <a:off x="3060700" y="1785938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50" name="Line 80"/>
            <p:cNvSpPr>
              <a:spLocks noChangeShapeType="1"/>
            </p:cNvSpPr>
            <p:nvPr/>
          </p:nvSpPr>
          <p:spPr bwMode="auto">
            <a:xfrm>
              <a:off x="3060700" y="1819275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51" name="Line 81"/>
            <p:cNvSpPr>
              <a:spLocks noChangeShapeType="1"/>
            </p:cNvSpPr>
            <p:nvPr/>
          </p:nvSpPr>
          <p:spPr bwMode="auto">
            <a:xfrm>
              <a:off x="3060700" y="1852613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52" name="Line 82"/>
            <p:cNvSpPr>
              <a:spLocks noChangeShapeType="1"/>
            </p:cNvSpPr>
            <p:nvPr/>
          </p:nvSpPr>
          <p:spPr bwMode="auto">
            <a:xfrm>
              <a:off x="3060700" y="1885950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53" name="Line 83"/>
            <p:cNvSpPr>
              <a:spLocks noChangeShapeType="1"/>
            </p:cNvSpPr>
            <p:nvPr/>
          </p:nvSpPr>
          <p:spPr bwMode="auto">
            <a:xfrm>
              <a:off x="3060700" y="1919288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54" name="Line 84"/>
            <p:cNvSpPr>
              <a:spLocks noChangeShapeType="1"/>
            </p:cNvSpPr>
            <p:nvPr/>
          </p:nvSpPr>
          <p:spPr bwMode="auto">
            <a:xfrm>
              <a:off x="3060700" y="1951038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55" name="Line 85"/>
            <p:cNvSpPr>
              <a:spLocks noChangeShapeType="1"/>
            </p:cNvSpPr>
            <p:nvPr/>
          </p:nvSpPr>
          <p:spPr bwMode="auto">
            <a:xfrm>
              <a:off x="3060700" y="1984375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56" name="Line 86"/>
            <p:cNvSpPr>
              <a:spLocks noChangeShapeType="1"/>
            </p:cNvSpPr>
            <p:nvPr/>
          </p:nvSpPr>
          <p:spPr bwMode="auto">
            <a:xfrm>
              <a:off x="3060700" y="2017713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57" name="Line 87"/>
            <p:cNvSpPr>
              <a:spLocks noChangeShapeType="1"/>
            </p:cNvSpPr>
            <p:nvPr/>
          </p:nvSpPr>
          <p:spPr bwMode="auto">
            <a:xfrm>
              <a:off x="3060700" y="2049463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58" name="Line 88"/>
            <p:cNvSpPr>
              <a:spLocks noChangeShapeType="1"/>
            </p:cNvSpPr>
            <p:nvPr/>
          </p:nvSpPr>
          <p:spPr bwMode="auto">
            <a:xfrm>
              <a:off x="3060700" y="2082800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59" name="Line 89"/>
            <p:cNvSpPr>
              <a:spLocks noChangeShapeType="1"/>
            </p:cNvSpPr>
            <p:nvPr/>
          </p:nvSpPr>
          <p:spPr bwMode="auto">
            <a:xfrm>
              <a:off x="3060700" y="2116138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60" name="Line 90"/>
            <p:cNvSpPr>
              <a:spLocks noChangeShapeType="1"/>
            </p:cNvSpPr>
            <p:nvPr/>
          </p:nvSpPr>
          <p:spPr bwMode="auto">
            <a:xfrm>
              <a:off x="3060700" y="2149475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61" name="Line 91"/>
            <p:cNvSpPr>
              <a:spLocks noChangeShapeType="1"/>
            </p:cNvSpPr>
            <p:nvPr/>
          </p:nvSpPr>
          <p:spPr bwMode="auto">
            <a:xfrm>
              <a:off x="3060700" y="2182813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62" name="Line 92"/>
            <p:cNvSpPr>
              <a:spLocks noChangeShapeType="1"/>
            </p:cNvSpPr>
            <p:nvPr/>
          </p:nvSpPr>
          <p:spPr bwMode="auto">
            <a:xfrm>
              <a:off x="3060700" y="2214563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63" name="Line 93"/>
            <p:cNvSpPr>
              <a:spLocks noChangeShapeType="1"/>
            </p:cNvSpPr>
            <p:nvPr/>
          </p:nvSpPr>
          <p:spPr bwMode="auto">
            <a:xfrm>
              <a:off x="3060700" y="2247900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64" name="Line 94"/>
            <p:cNvSpPr>
              <a:spLocks noChangeShapeType="1"/>
            </p:cNvSpPr>
            <p:nvPr/>
          </p:nvSpPr>
          <p:spPr bwMode="auto">
            <a:xfrm>
              <a:off x="3060700" y="2281238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65" name="Line 95"/>
            <p:cNvSpPr>
              <a:spLocks noChangeShapeType="1"/>
            </p:cNvSpPr>
            <p:nvPr/>
          </p:nvSpPr>
          <p:spPr bwMode="auto">
            <a:xfrm>
              <a:off x="3060700" y="2314575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66" name="Line 96"/>
            <p:cNvSpPr>
              <a:spLocks noChangeShapeType="1"/>
            </p:cNvSpPr>
            <p:nvPr/>
          </p:nvSpPr>
          <p:spPr bwMode="auto">
            <a:xfrm>
              <a:off x="3060700" y="2347913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67" name="Line 97"/>
            <p:cNvSpPr>
              <a:spLocks noChangeShapeType="1"/>
            </p:cNvSpPr>
            <p:nvPr/>
          </p:nvSpPr>
          <p:spPr bwMode="auto">
            <a:xfrm>
              <a:off x="3060700" y="2379663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68" name="Line 98"/>
            <p:cNvSpPr>
              <a:spLocks noChangeShapeType="1"/>
            </p:cNvSpPr>
            <p:nvPr/>
          </p:nvSpPr>
          <p:spPr bwMode="auto">
            <a:xfrm>
              <a:off x="3060700" y="2413000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69" name="Line 99"/>
            <p:cNvSpPr>
              <a:spLocks noChangeShapeType="1"/>
            </p:cNvSpPr>
            <p:nvPr/>
          </p:nvSpPr>
          <p:spPr bwMode="auto">
            <a:xfrm>
              <a:off x="3060700" y="2446338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70" name="Line 100"/>
            <p:cNvSpPr>
              <a:spLocks noChangeShapeType="1"/>
            </p:cNvSpPr>
            <p:nvPr/>
          </p:nvSpPr>
          <p:spPr bwMode="auto">
            <a:xfrm>
              <a:off x="3060700" y="2479675"/>
              <a:ext cx="1587" cy="23813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71" name="Freeform 101"/>
            <p:cNvSpPr>
              <a:spLocks/>
            </p:cNvSpPr>
            <p:nvPr/>
          </p:nvSpPr>
          <p:spPr bwMode="auto">
            <a:xfrm>
              <a:off x="3482975" y="1631950"/>
              <a:ext cx="114300" cy="115888"/>
            </a:xfrm>
            <a:custGeom>
              <a:avLst/>
              <a:gdLst>
                <a:gd name="T0" fmla="*/ 2147483647 w 72"/>
                <a:gd name="T1" fmla="*/ 2147483647 h 73"/>
                <a:gd name="T2" fmla="*/ 2147483647 w 72"/>
                <a:gd name="T3" fmla="*/ 2147483647 h 73"/>
                <a:gd name="T4" fmla="*/ 2147483647 w 72"/>
                <a:gd name="T5" fmla="*/ 2147483647 h 73"/>
                <a:gd name="T6" fmla="*/ 2147483647 w 72"/>
                <a:gd name="T7" fmla="*/ 2147483647 h 73"/>
                <a:gd name="T8" fmla="*/ 2147483647 w 72"/>
                <a:gd name="T9" fmla="*/ 2147483647 h 73"/>
                <a:gd name="T10" fmla="*/ 2147483647 w 72"/>
                <a:gd name="T11" fmla="*/ 2147483647 h 73"/>
                <a:gd name="T12" fmla="*/ 2147483647 w 72"/>
                <a:gd name="T13" fmla="*/ 2147483647 h 73"/>
                <a:gd name="T14" fmla="*/ 2147483647 w 72"/>
                <a:gd name="T15" fmla="*/ 2147483647 h 73"/>
                <a:gd name="T16" fmla="*/ 2147483647 w 72"/>
                <a:gd name="T17" fmla="*/ 2147483647 h 73"/>
                <a:gd name="T18" fmla="*/ 2147483647 w 72"/>
                <a:gd name="T19" fmla="*/ 2147483647 h 73"/>
                <a:gd name="T20" fmla="*/ 2147483647 w 72"/>
                <a:gd name="T21" fmla="*/ 2147483647 h 73"/>
                <a:gd name="T22" fmla="*/ 2147483647 w 72"/>
                <a:gd name="T23" fmla="*/ 2147483647 h 73"/>
                <a:gd name="T24" fmla="*/ 2147483647 w 72"/>
                <a:gd name="T25" fmla="*/ 2147483647 h 73"/>
                <a:gd name="T26" fmla="*/ 2147483647 w 72"/>
                <a:gd name="T27" fmla="*/ 2147483647 h 73"/>
                <a:gd name="T28" fmla="*/ 2147483647 w 72"/>
                <a:gd name="T29" fmla="*/ 2147483647 h 73"/>
                <a:gd name="T30" fmla="*/ 2147483647 w 72"/>
                <a:gd name="T31" fmla="*/ 2147483647 h 73"/>
                <a:gd name="T32" fmla="*/ 2147483647 w 72"/>
                <a:gd name="T33" fmla="*/ 2147483647 h 73"/>
                <a:gd name="T34" fmla="*/ 2147483647 w 72"/>
                <a:gd name="T35" fmla="*/ 2147483647 h 73"/>
                <a:gd name="T36" fmla="*/ 2147483647 w 72"/>
                <a:gd name="T37" fmla="*/ 0 h 73"/>
                <a:gd name="T38" fmla="*/ 2147483647 w 72"/>
                <a:gd name="T39" fmla="*/ 2147483647 h 73"/>
                <a:gd name="T40" fmla="*/ 2147483647 w 72"/>
                <a:gd name="T41" fmla="*/ 2147483647 h 73"/>
                <a:gd name="T42" fmla="*/ 2147483647 w 72"/>
                <a:gd name="T43" fmla="*/ 2147483647 h 73"/>
                <a:gd name="T44" fmla="*/ 2147483647 w 72"/>
                <a:gd name="T45" fmla="*/ 2147483647 h 73"/>
                <a:gd name="T46" fmla="*/ 2147483647 w 72"/>
                <a:gd name="T47" fmla="*/ 2147483647 h 73"/>
                <a:gd name="T48" fmla="*/ 2147483647 w 72"/>
                <a:gd name="T49" fmla="*/ 2147483647 h 73"/>
                <a:gd name="T50" fmla="*/ 2147483647 w 72"/>
                <a:gd name="T51" fmla="*/ 2147483647 h 73"/>
                <a:gd name="T52" fmla="*/ 0 w 72"/>
                <a:gd name="T53" fmla="*/ 2147483647 h 73"/>
                <a:gd name="T54" fmla="*/ 0 w 72"/>
                <a:gd name="T55" fmla="*/ 2147483647 h 73"/>
                <a:gd name="T56" fmla="*/ 0 w 72"/>
                <a:gd name="T57" fmla="*/ 2147483647 h 73"/>
                <a:gd name="T58" fmla="*/ 2147483647 w 72"/>
                <a:gd name="T59" fmla="*/ 2147483647 h 73"/>
                <a:gd name="T60" fmla="*/ 2147483647 w 72"/>
                <a:gd name="T61" fmla="*/ 2147483647 h 73"/>
                <a:gd name="T62" fmla="*/ 2147483647 w 72"/>
                <a:gd name="T63" fmla="*/ 2147483647 h 73"/>
                <a:gd name="T64" fmla="*/ 2147483647 w 72"/>
                <a:gd name="T65" fmla="*/ 2147483647 h 73"/>
                <a:gd name="T66" fmla="*/ 2147483647 w 72"/>
                <a:gd name="T67" fmla="*/ 2147483647 h 73"/>
                <a:gd name="T68" fmla="*/ 2147483647 w 72"/>
                <a:gd name="T69" fmla="*/ 2147483647 h 73"/>
                <a:gd name="T70" fmla="*/ 2147483647 w 72"/>
                <a:gd name="T71" fmla="*/ 2147483647 h 73"/>
                <a:gd name="T72" fmla="*/ 2147483647 w 72"/>
                <a:gd name="T73" fmla="*/ 2147483647 h 7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72"/>
                <a:gd name="T112" fmla="*/ 0 h 73"/>
                <a:gd name="T113" fmla="*/ 72 w 72"/>
                <a:gd name="T114" fmla="*/ 73 h 7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72" h="73">
                  <a:moveTo>
                    <a:pt x="36" y="73"/>
                  </a:moveTo>
                  <a:lnTo>
                    <a:pt x="42" y="72"/>
                  </a:lnTo>
                  <a:lnTo>
                    <a:pt x="48" y="71"/>
                  </a:lnTo>
                  <a:lnTo>
                    <a:pt x="54" y="68"/>
                  </a:lnTo>
                  <a:lnTo>
                    <a:pt x="59" y="64"/>
                  </a:lnTo>
                  <a:lnTo>
                    <a:pt x="63" y="60"/>
                  </a:lnTo>
                  <a:lnTo>
                    <a:pt x="67" y="55"/>
                  </a:lnTo>
                  <a:lnTo>
                    <a:pt x="70" y="49"/>
                  </a:lnTo>
                  <a:lnTo>
                    <a:pt x="71" y="43"/>
                  </a:lnTo>
                  <a:lnTo>
                    <a:pt x="72" y="36"/>
                  </a:lnTo>
                  <a:lnTo>
                    <a:pt x="71" y="30"/>
                  </a:lnTo>
                  <a:lnTo>
                    <a:pt x="70" y="24"/>
                  </a:lnTo>
                  <a:lnTo>
                    <a:pt x="67" y="18"/>
                  </a:lnTo>
                  <a:lnTo>
                    <a:pt x="63" y="13"/>
                  </a:lnTo>
                  <a:lnTo>
                    <a:pt x="59" y="9"/>
                  </a:lnTo>
                  <a:lnTo>
                    <a:pt x="54" y="5"/>
                  </a:lnTo>
                  <a:lnTo>
                    <a:pt x="48" y="3"/>
                  </a:lnTo>
                  <a:lnTo>
                    <a:pt x="42" y="1"/>
                  </a:lnTo>
                  <a:lnTo>
                    <a:pt x="36" y="0"/>
                  </a:lnTo>
                  <a:lnTo>
                    <a:pt x="29" y="1"/>
                  </a:lnTo>
                  <a:lnTo>
                    <a:pt x="23" y="3"/>
                  </a:lnTo>
                  <a:lnTo>
                    <a:pt x="17" y="5"/>
                  </a:lnTo>
                  <a:lnTo>
                    <a:pt x="13" y="9"/>
                  </a:lnTo>
                  <a:lnTo>
                    <a:pt x="8" y="13"/>
                  </a:lnTo>
                  <a:lnTo>
                    <a:pt x="5" y="18"/>
                  </a:lnTo>
                  <a:lnTo>
                    <a:pt x="2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43"/>
                  </a:lnTo>
                  <a:lnTo>
                    <a:pt x="2" y="49"/>
                  </a:lnTo>
                  <a:lnTo>
                    <a:pt x="5" y="55"/>
                  </a:lnTo>
                  <a:lnTo>
                    <a:pt x="8" y="60"/>
                  </a:lnTo>
                  <a:lnTo>
                    <a:pt x="13" y="64"/>
                  </a:lnTo>
                  <a:lnTo>
                    <a:pt x="17" y="68"/>
                  </a:lnTo>
                  <a:lnTo>
                    <a:pt x="23" y="71"/>
                  </a:lnTo>
                  <a:lnTo>
                    <a:pt x="29" y="72"/>
                  </a:lnTo>
                  <a:lnTo>
                    <a:pt x="36" y="73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72" name="Freeform 102"/>
            <p:cNvSpPr>
              <a:spLocks noEditPoints="1"/>
            </p:cNvSpPr>
            <p:nvPr/>
          </p:nvSpPr>
          <p:spPr bwMode="auto">
            <a:xfrm>
              <a:off x="3479800" y="1630363"/>
              <a:ext cx="120650" cy="119063"/>
            </a:xfrm>
            <a:custGeom>
              <a:avLst/>
              <a:gdLst>
                <a:gd name="T0" fmla="*/ 2147483647 w 76"/>
                <a:gd name="T1" fmla="*/ 2147483647 h 75"/>
                <a:gd name="T2" fmla="*/ 2147483647 w 76"/>
                <a:gd name="T3" fmla="*/ 2147483647 h 75"/>
                <a:gd name="T4" fmla="*/ 2147483647 w 76"/>
                <a:gd name="T5" fmla="*/ 2147483647 h 75"/>
                <a:gd name="T6" fmla="*/ 2147483647 w 76"/>
                <a:gd name="T7" fmla="*/ 2147483647 h 75"/>
                <a:gd name="T8" fmla="*/ 2147483647 w 76"/>
                <a:gd name="T9" fmla="*/ 2147483647 h 75"/>
                <a:gd name="T10" fmla="*/ 2147483647 w 76"/>
                <a:gd name="T11" fmla="*/ 2147483647 h 75"/>
                <a:gd name="T12" fmla="*/ 2147483647 w 76"/>
                <a:gd name="T13" fmla="*/ 2147483647 h 75"/>
                <a:gd name="T14" fmla="*/ 2147483647 w 76"/>
                <a:gd name="T15" fmla="*/ 2147483647 h 75"/>
                <a:gd name="T16" fmla="*/ 2147483647 w 76"/>
                <a:gd name="T17" fmla="*/ 2147483647 h 75"/>
                <a:gd name="T18" fmla="*/ 2147483647 w 76"/>
                <a:gd name="T19" fmla="*/ 0 h 75"/>
                <a:gd name="T20" fmla="*/ 2147483647 w 76"/>
                <a:gd name="T21" fmla="*/ 2147483647 h 75"/>
                <a:gd name="T22" fmla="*/ 2147483647 w 76"/>
                <a:gd name="T23" fmla="*/ 2147483647 h 75"/>
                <a:gd name="T24" fmla="*/ 2147483647 w 76"/>
                <a:gd name="T25" fmla="*/ 2147483647 h 75"/>
                <a:gd name="T26" fmla="*/ 2147483647 w 76"/>
                <a:gd name="T27" fmla="*/ 2147483647 h 75"/>
                <a:gd name="T28" fmla="*/ 0 w 76"/>
                <a:gd name="T29" fmla="*/ 2147483647 h 75"/>
                <a:gd name="T30" fmla="*/ 2147483647 w 76"/>
                <a:gd name="T31" fmla="*/ 2147483647 h 75"/>
                <a:gd name="T32" fmla="*/ 2147483647 w 76"/>
                <a:gd name="T33" fmla="*/ 2147483647 h 75"/>
                <a:gd name="T34" fmla="*/ 2147483647 w 76"/>
                <a:gd name="T35" fmla="*/ 2147483647 h 75"/>
                <a:gd name="T36" fmla="*/ 2147483647 w 76"/>
                <a:gd name="T37" fmla="*/ 2147483647 h 75"/>
                <a:gd name="T38" fmla="*/ 2147483647 w 76"/>
                <a:gd name="T39" fmla="*/ 2147483647 h 75"/>
                <a:gd name="T40" fmla="*/ 2147483647 w 76"/>
                <a:gd name="T41" fmla="*/ 2147483647 h 75"/>
                <a:gd name="T42" fmla="*/ 2147483647 w 76"/>
                <a:gd name="T43" fmla="*/ 2147483647 h 75"/>
                <a:gd name="T44" fmla="*/ 2147483647 w 76"/>
                <a:gd name="T45" fmla="*/ 2147483647 h 75"/>
                <a:gd name="T46" fmla="*/ 2147483647 w 76"/>
                <a:gd name="T47" fmla="*/ 2147483647 h 75"/>
                <a:gd name="T48" fmla="*/ 2147483647 w 76"/>
                <a:gd name="T49" fmla="*/ 2147483647 h 75"/>
                <a:gd name="T50" fmla="*/ 2147483647 w 76"/>
                <a:gd name="T51" fmla="*/ 2147483647 h 75"/>
                <a:gd name="T52" fmla="*/ 2147483647 w 76"/>
                <a:gd name="T53" fmla="*/ 2147483647 h 75"/>
                <a:gd name="T54" fmla="*/ 2147483647 w 76"/>
                <a:gd name="T55" fmla="*/ 2147483647 h 75"/>
                <a:gd name="T56" fmla="*/ 2147483647 w 76"/>
                <a:gd name="T57" fmla="*/ 2147483647 h 75"/>
                <a:gd name="T58" fmla="*/ 2147483647 w 76"/>
                <a:gd name="T59" fmla="*/ 2147483647 h 75"/>
                <a:gd name="T60" fmla="*/ 2147483647 w 76"/>
                <a:gd name="T61" fmla="*/ 2147483647 h 75"/>
                <a:gd name="T62" fmla="*/ 2147483647 w 76"/>
                <a:gd name="T63" fmla="*/ 2147483647 h 75"/>
                <a:gd name="T64" fmla="*/ 2147483647 w 76"/>
                <a:gd name="T65" fmla="*/ 2147483647 h 75"/>
                <a:gd name="T66" fmla="*/ 2147483647 w 76"/>
                <a:gd name="T67" fmla="*/ 2147483647 h 75"/>
                <a:gd name="T68" fmla="*/ 2147483647 w 76"/>
                <a:gd name="T69" fmla="*/ 2147483647 h 75"/>
                <a:gd name="T70" fmla="*/ 2147483647 w 76"/>
                <a:gd name="T71" fmla="*/ 2147483647 h 75"/>
                <a:gd name="T72" fmla="*/ 2147483647 w 76"/>
                <a:gd name="T73" fmla="*/ 2147483647 h 75"/>
                <a:gd name="T74" fmla="*/ 2147483647 w 76"/>
                <a:gd name="T75" fmla="*/ 2147483647 h 75"/>
                <a:gd name="T76" fmla="*/ 2147483647 w 76"/>
                <a:gd name="T77" fmla="*/ 2147483647 h 75"/>
                <a:gd name="T78" fmla="*/ 2147483647 w 76"/>
                <a:gd name="T79" fmla="*/ 2147483647 h 75"/>
                <a:gd name="T80" fmla="*/ 2147483647 w 76"/>
                <a:gd name="T81" fmla="*/ 2147483647 h 75"/>
                <a:gd name="T82" fmla="*/ 2147483647 w 76"/>
                <a:gd name="T83" fmla="*/ 2147483647 h 75"/>
                <a:gd name="T84" fmla="*/ 2147483647 w 76"/>
                <a:gd name="T85" fmla="*/ 2147483647 h 75"/>
                <a:gd name="T86" fmla="*/ 2147483647 w 76"/>
                <a:gd name="T87" fmla="*/ 2147483647 h 75"/>
                <a:gd name="T88" fmla="*/ 2147483647 w 76"/>
                <a:gd name="T89" fmla="*/ 2147483647 h 75"/>
                <a:gd name="T90" fmla="*/ 2147483647 w 76"/>
                <a:gd name="T91" fmla="*/ 2147483647 h 75"/>
                <a:gd name="T92" fmla="*/ 2147483647 w 76"/>
                <a:gd name="T93" fmla="*/ 2147483647 h 75"/>
                <a:gd name="T94" fmla="*/ 2147483647 w 76"/>
                <a:gd name="T95" fmla="*/ 2147483647 h 75"/>
                <a:gd name="T96" fmla="*/ 2147483647 w 76"/>
                <a:gd name="T97" fmla="*/ 2147483647 h 75"/>
                <a:gd name="T98" fmla="*/ 2147483647 w 76"/>
                <a:gd name="T99" fmla="*/ 2147483647 h 75"/>
                <a:gd name="T100" fmla="*/ 2147483647 w 76"/>
                <a:gd name="T101" fmla="*/ 2147483647 h 75"/>
                <a:gd name="T102" fmla="*/ 2147483647 w 76"/>
                <a:gd name="T103" fmla="*/ 2147483647 h 75"/>
                <a:gd name="T104" fmla="*/ 2147483647 w 76"/>
                <a:gd name="T105" fmla="*/ 2147483647 h 75"/>
                <a:gd name="T106" fmla="*/ 2147483647 w 76"/>
                <a:gd name="T107" fmla="*/ 2147483647 h 75"/>
                <a:gd name="T108" fmla="*/ 2147483647 w 76"/>
                <a:gd name="T109" fmla="*/ 2147483647 h 75"/>
                <a:gd name="T110" fmla="*/ 2147483647 w 76"/>
                <a:gd name="T111" fmla="*/ 2147483647 h 7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6"/>
                <a:gd name="T169" fmla="*/ 0 h 75"/>
                <a:gd name="T170" fmla="*/ 76 w 76"/>
                <a:gd name="T171" fmla="*/ 75 h 7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6" h="75">
                  <a:moveTo>
                    <a:pt x="41" y="75"/>
                  </a:moveTo>
                  <a:lnTo>
                    <a:pt x="45" y="75"/>
                  </a:lnTo>
                  <a:lnTo>
                    <a:pt x="49" y="74"/>
                  </a:lnTo>
                  <a:lnTo>
                    <a:pt x="52" y="73"/>
                  </a:lnTo>
                  <a:lnTo>
                    <a:pt x="56" y="71"/>
                  </a:lnTo>
                  <a:lnTo>
                    <a:pt x="59" y="69"/>
                  </a:lnTo>
                  <a:lnTo>
                    <a:pt x="62" y="67"/>
                  </a:lnTo>
                  <a:lnTo>
                    <a:pt x="64" y="64"/>
                  </a:lnTo>
                  <a:lnTo>
                    <a:pt x="67" y="62"/>
                  </a:lnTo>
                  <a:lnTo>
                    <a:pt x="69" y="59"/>
                  </a:lnTo>
                  <a:lnTo>
                    <a:pt x="69" y="58"/>
                  </a:lnTo>
                  <a:lnTo>
                    <a:pt x="71" y="55"/>
                  </a:lnTo>
                  <a:lnTo>
                    <a:pt x="73" y="52"/>
                  </a:lnTo>
                  <a:lnTo>
                    <a:pt x="74" y="49"/>
                  </a:lnTo>
                  <a:lnTo>
                    <a:pt x="75" y="45"/>
                  </a:lnTo>
                  <a:lnTo>
                    <a:pt x="75" y="41"/>
                  </a:lnTo>
                  <a:lnTo>
                    <a:pt x="76" y="37"/>
                  </a:lnTo>
                  <a:lnTo>
                    <a:pt x="75" y="34"/>
                  </a:lnTo>
                  <a:lnTo>
                    <a:pt x="75" y="30"/>
                  </a:lnTo>
                  <a:lnTo>
                    <a:pt x="74" y="26"/>
                  </a:lnTo>
                  <a:lnTo>
                    <a:pt x="73" y="23"/>
                  </a:lnTo>
                  <a:lnTo>
                    <a:pt x="71" y="20"/>
                  </a:lnTo>
                  <a:lnTo>
                    <a:pt x="69" y="17"/>
                  </a:lnTo>
                  <a:lnTo>
                    <a:pt x="69" y="16"/>
                  </a:lnTo>
                  <a:lnTo>
                    <a:pt x="67" y="13"/>
                  </a:lnTo>
                  <a:lnTo>
                    <a:pt x="64" y="11"/>
                  </a:lnTo>
                  <a:lnTo>
                    <a:pt x="62" y="8"/>
                  </a:lnTo>
                  <a:lnTo>
                    <a:pt x="59" y="6"/>
                  </a:lnTo>
                  <a:lnTo>
                    <a:pt x="56" y="4"/>
                  </a:lnTo>
                  <a:lnTo>
                    <a:pt x="52" y="3"/>
                  </a:lnTo>
                  <a:lnTo>
                    <a:pt x="49" y="1"/>
                  </a:lnTo>
                  <a:lnTo>
                    <a:pt x="45" y="0"/>
                  </a:lnTo>
                  <a:lnTo>
                    <a:pt x="41" y="0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31" y="0"/>
                  </a:lnTo>
                  <a:lnTo>
                    <a:pt x="30" y="0"/>
                  </a:lnTo>
                  <a:lnTo>
                    <a:pt x="26" y="1"/>
                  </a:lnTo>
                  <a:lnTo>
                    <a:pt x="23" y="3"/>
                  </a:lnTo>
                  <a:lnTo>
                    <a:pt x="20" y="4"/>
                  </a:lnTo>
                  <a:lnTo>
                    <a:pt x="17" y="6"/>
                  </a:lnTo>
                  <a:lnTo>
                    <a:pt x="16" y="6"/>
                  </a:lnTo>
                  <a:lnTo>
                    <a:pt x="14" y="8"/>
                  </a:lnTo>
                  <a:lnTo>
                    <a:pt x="11" y="11"/>
                  </a:lnTo>
                  <a:lnTo>
                    <a:pt x="9" y="13"/>
                  </a:lnTo>
                  <a:lnTo>
                    <a:pt x="7" y="16"/>
                  </a:lnTo>
                  <a:lnTo>
                    <a:pt x="6" y="17"/>
                  </a:lnTo>
                  <a:lnTo>
                    <a:pt x="4" y="20"/>
                  </a:lnTo>
                  <a:lnTo>
                    <a:pt x="3" y="23"/>
                  </a:lnTo>
                  <a:lnTo>
                    <a:pt x="2" y="26"/>
                  </a:lnTo>
                  <a:lnTo>
                    <a:pt x="1" y="30"/>
                  </a:lnTo>
                  <a:lnTo>
                    <a:pt x="0" y="34"/>
                  </a:lnTo>
                  <a:lnTo>
                    <a:pt x="0" y="37"/>
                  </a:lnTo>
                  <a:lnTo>
                    <a:pt x="0" y="41"/>
                  </a:lnTo>
                  <a:lnTo>
                    <a:pt x="1" y="45"/>
                  </a:lnTo>
                  <a:lnTo>
                    <a:pt x="2" y="49"/>
                  </a:lnTo>
                  <a:lnTo>
                    <a:pt x="3" y="52"/>
                  </a:lnTo>
                  <a:lnTo>
                    <a:pt x="4" y="55"/>
                  </a:lnTo>
                  <a:lnTo>
                    <a:pt x="6" y="58"/>
                  </a:lnTo>
                  <a:lnTo>
                    <a:pt x="7" y="59"/>
                  </a:lnTo>
                  <a:lnTo>
                    <a:pt x="9" y="62"/>
                  </a:lnTo>
                  <a:lnTo>
                    <a:pt x="11" y="64"/>
                  </a:lnTo>
                  <a:lnTo>
                    <a:pt x="14" y="67"/>
                  </a:lnTo>
                  <a:lnTo>
                    <a:pt x="16" y="69"/>
                  </a:lnTo>
                  <a:lnTo>
                    <a:pt x="17" y="69"/>
                  </a:lnTo>
                  <a:lnTo>
                    <a:pt x="20" y="71"/>
                  </a:lnTo>
                  <a:lnTo>
                    <a:pt x="23" y="73"/>
                  </a:lnTo>
                  <a:lnTo>
                    <a:pt x="26" y="74"/>
                  </a:lnTo>
                  <a:lnTo>
                    <a:pt x="30" y="75"/>
                  </a:lnTo>
                  <a:lnTo>
                    <a:pt x="31" y="75"/>
                  </a:lnTo>
                  <a:lnTo>
                    <a:pt x="34" y="75"/>
                  </a:lnTo>
                  <a:lnTo>
                    <a:pt x="38" y="75"/>
                  </a:lnTo>
                  <a:lnTo>
                    <a:pt x="41" y="75"/>
                  </a:lnTo>
                  <a:close/>
                  <a:moveTo>
                    <a:pt x="38" y="72"/>
                  </a:moveTo>
                  <a:lnTo>
                    <a:pt x="34" y="72"/>
                  </a:lnTo>
                  <a:lnTo>
                    <a:pt x="31" y="71"/>
                  </a:lnTo>
                  <a:lnTo>
                    <a:pt x="31" y="73"/>
                  </a:lnTo>
                  <a:lnTo>
                    <a:pt x="31" y="72"/>
                  </a:lnTo>
                  <a:lnTo>
                    <a:pt x="31" y="71"/>
                  </a:lnTo>
                  <a:lnTo>
                    <a:pt x="31" y="73"/>
                  </a:lnTo>
                  <a:lnTo>
                    <a:pt x="31" y="72"/>
                  </a:lnTo>
                  <a:lnTo>
                    <a:pt x="28" y="71"/>
                  </a:lnTo>
                  <a:lnTo>
                    <a:pt x="24" y="69"/>
                  </a:lnTo>
                  <a:lnTo>
                    <a:pt x="21" y="68"/>
                  </a:lnTo>
                  <a:lnTo>
                    <a:pt x="18" y="66"/>
                  </a:lnTo>
                  <a:lnTo>
                    <a:pt x="18" y="68"/>
                  </a:lnTo>
                  <a:lnTo>
                    <a:pt x="19" y="66"/>
                  </a:lnTo>
                  <a:lnTo>
                    <a:pt x="18" y="66"/>
                  </a:lnTo>
                  <a:lnTo>
                    <a:pt x="18" y="68"/>
                  </a:lnTo>
                  <a:lnTo>
                    <a:pt x="19" y="66"/>
                  </a:lnTo>
                  <a:lnTo>
                    <a:pt x="16" y="64"/>
                  </a:lnTo>
                  <a:lnTo>
                    <a:pt x="13" y="62"/>
                  </a:lnTo>
                  <a:lnTo>
                    <a:pt x="11" y="59"/>
                  </a:lnTo>
                  <a:lnTo>
                    <a:pt x="9" y="57"/>
                  </a:lnTo>
                  <a:lnTo>
                    <a:pt x="8" y="58"/>
                  </a:lnTo>
                  <a:lnTo>
                    <a:pt x="9" y="57"/>
                  </a:lnTo>
                  <a:lnTo>
                    <a:pt x="8" y="58"/>
                  </a:lnTo>
                  <a:lnTo>
                    <a:pt x="9" y="57"/>
                  </a:lnTo>
                  <a:lnTo>
                    <a:pt x="8" y="54"/>
                  </a:lnTo>
                  <a:lnTo>
                    <a:pt x="6" y="51"/>
                  </a:lnTo>
                  <a:lnTo>
                    <a:pt x="5" y="48"/>
                  </a:lnTo>
                  <a:lnTo>
                    <a:pt x="4" y="44"/>
                  </a:lnTo>
                  <a:lnTo>
                    <a:pt x="2" y="45"/>
                  </a:lnTo>
                  <a:lnTo>
                    <a:pt x="4" y="45"/>
                  </a:lnTo>
                  <a:lnTo>
                    <a:pt x="4" y="44"/>
                  </a:lnTo>
                  <a:lnTo>
                    <a:pt x="2" y="45"/>
                  </a:lnTo>
                  <a:lnTo>
                    <a:pt x="4" y="45"/>
                  </a:lnTo>
                  <a:lnTo>
                    <a:pt x="3" y="41"/>
                  </a:lnTo>
                  <a:lnTo>
                    <a:pt x="3" y="37"/>
                  </a:lnTo>
                  <a:lnTo>
                    <a:pt x="3" y="34"/>
                  </a:lnTo>
                  <a:lnTo>
                    <a:pt x="4" y="30"/>
                  </a:lnTo>
                  <a:lnTo>
                    <a:pt x="2" y="30"/>
                  </a:lnTo>
                  <a:lnTo>
                    <a:pt x="4" y="31"/>
                  </a:lnTo>
                  <a:lnTo>
                    <a:pt x="4" y="30"/>
                  </a:lnTo>
                  <a:lnTo>
                    <a:pt x="2" y="30"/>
                  </a:lnTo>
                  <a:lnTo>
                    <a:pt x="4" y="31"/>
                  </a:lnTo>
                  <a:lnTo>
                    <a:pt x="5" y="27"/>
                  </a:lnTo>
                  <a:lnTo>
                    <a:pt x="6" y="24"/>
                  </a:lnTo>
                  <a:lnTo>
                    <a:pt x="8" y="21"/>
                  </a:lnTo>
                  <a:lnTo>
                    <a:pt x="9" y="18"/>
                  </a:lnTo>
                  <a:lnTo>
                    <a:pt x="8" y="17"/>
                  </a:lnTo>
                  <a:lnTo>
                    <a:pt x="9" y="18"/>
                  </a:lnTo>
                  <a:lnTo>
                    <a:pt x="8" y="17"/>
                  </a:lnTo>
                  <a:lnTo>
                    <a:pt x="9" y="18"/>
                  </a:lnTo>
                  <a:lnTo>
                    <a:pt x="11" y="16"/>
                  </a:lnTo>
                  <a:lnTo>
                    <a:pt x="13" y="13"/>
                  </a:lnTo>
                  <a:lnTo>
                    <a:pt x="16" y="11"/>
                  </a:lnTo>
                  <a:lnTo>
                    <a:pt x="19" y="9"/>
                  </a:lnTo>
                  <a:lnTo>
                    <a:pt x="18" y="7"/>
                  </a:lnTo>
                  <a:lnTo>
                    <a:pt x="18" y="9"/>
                  </a:lnTo>
                  <a:lnTo>
                    <a:pt x="19" y="9"/>
                  </a:lnTo>
                  <a:lnTo>
                    <a:pt x="18" y="7"/>
                  </a:lnTo>
                  <a:lnTo>
                    <a:pt x="18" y="9"/>
                  </a:lnTo>
                  <a:lnTo>
                    <a:pt x="21" y="7"/>
                  </a:lnTo>
                  <a:lnTo>
                    <a:pt x="24" y="6"/>
                  </a:lnTo>
                  <a:lnTo>
                    <a:pt x="28" y="4"/>
                  </a:lnTo>
                  <a:lnTo>
                    <a:pt x="31" y="4"/>
                  </a:lnTo>
                  <a:lnTo>
                    <a:pt x="31" y="2"/>
                  </a:lnTo>
                  <a:lnTo>
                    <a:pt x="31" y="4"/>
                  </a:lnTo>
                  <a:lnTo>
                    <a:pt x="31" y="2"/>
                  </a:lnTo>
                  <a:lnTo>
                    <a:pt x="31" y="4"/>
                  </a:lnTo>
                  <a:lnTo>
                    <a:pt x="34" y="3"/>
                  </a:lnTo>
                  <a:lnTo>
                    <a:pt x="38" y="3"/>
                  </a:lnTo>
                  <a:lnTo>
                    <a:pt x="41" y="3"/>
                  </a:lnTo>
                  <a:lnTo>
                    <a:pt x="45" y="4"/>
                  </a:lnTo>
                  <a:lnTo>
                    <a:pt x="45" y="2"/>
                  </a:lnTo>
                  <a:lnTo>
                    <a:pt x="44" y="4"/>
                  </a:lnTo>
                  <a:lnTo>
                    <a:pt x="45" y="4"/>
                  </a:lnTo>
                  <a:lnTo>
                    <a:pt x="45" y="2"/>
                  </a:lnTo>
                  <a:lnTo>
                    <a:pt x="44" y="4"/>
                  </a:lnTo>
                  <a:lnTo>
                    <a:pt x="48" y="4"/>
                  </a:lnTo>
                  <a:lnTo>
                    <a:pt x="51" y="6"/>
                  </a:lnTo>
                  <a:lnTo>
                    <a:pt x="54" y="7"/>
                  </a:lnTo>
                  <a:lnTo>
                    <a:pt x="57" y="9"/>
                  </a:lnTo>
                  <a:lnTo>
                    <a:pt x="58" y="7"/>
                  </a:lnTo>
                  <a:lnTo>
                    <a:pt x="57" y="9"/>
                  </a:lnTo>
                  <a:lnTo>
                    <a:pt x="58" y="7"/>
                  </a:lnTo>
                  <a:lnTo>
                    <a:pt x="57" y="9"/>
                  </a:lnTo>
                  <a:lnTo>
                    <a:pt x="60" y="11"/>
                  </a:lnTo>
                  <a:lnTo>
                    <a:pt x="62" y="13"/>
                  </a:lnTo>
                  <a:lnTo>
                    <a:pt x="65" y="16"/>
                  </a:lnTo>
                  <a:lnTo>
                    <a:pt x="67" y="18"/>
                  </a:lnTo>
                  <a:lnTo>
                    <a:pt x="68" y="17"/>
                  </a:lnTo>
                  <a:lnTo>
                    <a:pt x="66" y="18"/>
                  </a:lnTo>
                  <a:lnTo>
                    <a:pt x="67" y="18"/>
                  </a:lnTo>
                  <a:lnTo>
                    <a:pt x="68" y="17"/>
                  </a:lnTo>
                  <a:lnTo>
                    <a:pt x="66" y="18"/>
                  </a:lnTo>
                  <a:lnTo>
                    <a:pt x="68" y="21"/>
                  </a:lnTo>
                  <a:lnTo>
                    <a:pt x="70" y="24"/>
                  </a:lnTo>
                  <a:lnTo>
                    <a:pt x="71" y="27"/>
                  </a:lnTo>
                  <a:lnTo>
                    <a:pt x="72" y="31"/>
                  </a:lnTo>
                  <a:lnTo>
                    <a:pt x="73" y="30"/>
                  </a:lnTo>
                  <a:lnTo>
                    <a:pt x="72" y="30"/>
                  </a:lnTo>
                  <a:lnTo>
                    <a:pt x="72" y="31"/>
                  </a:lnTo>
                  <a:lnTo>
                    <a:pt x="73" y="30"/>
                  </a:lnTo>
                  <a:lnTo>
                    <a:pt x="72" y="30"/>
                  </a:lnTo>
                  <a:lnTo>
                    <a:pt x="72" y="34"/>
                  </a:lnTo>
                  <a:lnTo>
                    <a:pt x="72" y="37"/>
                  </a:lnTo>
                  <a:lnTo>
                    <a:pt x="72" y="41"/>
                  </a:lnTo>
                  <a:lnTo>
                    <a:pt x="72" y="45"/>
                  </a:lnTo>
                  <a:lnTo>
                    <a:pt x="73" y="45"/>
                  </a:lnTo>
                  <a:lnTo>
                    <a:pt x="72" y="44"/>
                  </a:lnTo>
                  <a:lnTo>
                    <a:pt x="72" y="45"/>
                  </a:lnTo>
                  <a:lnTo>
                    <a:pt x="73" y="45"/>
                  </a:lnTo>
                  <a:lnTo>
                    <a:pt x="72" y="44"/>
                  </a:lnTo>
                  <a:lnTo>
                    <a:pt x="71" y="48"/>
                  </a:lnTo>
                  <a:lnTo>
                    <a:pt x="70" y="51"/>
                  </a:lnTo>
                  <a:lnTo>
                    <a:pt x="68" y="54"/>
                  </a:lnTo>
                  <a:lnTo>
                    <a:pt x="66" y="57"/>
                  </a:lnTo>
                  <a:lnTo>
                    <a:pt x="68" y="58"/>
                  </a:lnTo>
                  <a:lnTo>
                    <a:pt x="67" y="57"/>
                  </a:lnTo>
                  <a:lnTo>
                    <a:pt x="66" y="57"/>
                  </a:lnTo>
                  <a:lnTo>
                    <a:pt x="68" y="58"/>
                  </a:lnTo>
                  <a:lnTo>
                    <a:pt x="67" y="57"/>
                  </a:lnTo>
                  <a:lnTo>
                    <a:pt x="65" y="59"/>
                  </a:lnTo>
                  <a:lnTo>
                    <a:pt x="62" y="62"/>
                  </a:lnTo>
                  <a:lnTo>
                    <a:pt x="60" y="64"/>
                  </a:lnTo>
                  <a:lnTo>
                    <a:pt x="57" y="66"/>
                  </a:lnTo>
                  <a:lnTo>
                    <a:pt x="58" y="68"/>
                  </a:lnTo>
                  <a:lnTo>
                    <a:pt x="57" y="66"/>
                  </a:lnTo>
                  <a:lnTo>
                    <a:pt x="58" y="68"/>
                  </a:lnTo>
                  <a:lnTo>
                    <a:pt x="57" y="66"/>
                  </a:lnTo>
                  <a:lnTo>
                    <a:pt x="54" y="68"/>
                  </a:lnTo>
                  <a:lnTo>
                    <a:pt x="51" y="69"/>
                  </a:lnTo>
                  <a:lnTo>
                    <a:pt x="48" y="71"/>
                  </a:lnTo>
                  <a:lnTo>
                    <a:pt x="44" y="72"/>
                  </a:lnTo>
                  <a:lnTo>
                    <a:pt x="45" y="73"/>
                  </a:lnTo>
                  <a:lnTo>
                    <a:pt x="45" y="71"/>
                  </a:lnTo>
                  <a:lnTo>
                    <a:pt x="44" y="72"/>
                  </a:lnTo>
                  <a:lnTo>
                    <a:pt x="45" y="73"/>
                  </a:lnTo>
                  <a:lnTo>
                    <a:pt x="45" y="71"/>
                  </a:lnTo>
                  <a:lnTo>
                    <a:pt x="41" y="72"/>
                  </a:lnTo>
                  <a:lnTo>
                    <a:pt x="38" y="7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73" name="Freeform 103"/>
            <p:cNvSpPr>
              <a:spLocks/>
            </p:cNvSpPr>
            <p:nvPr/>
          </p:nvSpPr>
          <p:spPr bwMode="auto">
            <a:xfrm>
              <a:off x="2530475" y="2552700"/>
              <a:ext cx="114300" cy="114300"/>
            </a:xfrm>
            <a:custGeom>
              <a:avLst/>
              <a:gdLst>
                <a:gd name="T0" fmla="*/ 2147483647 w 72"/>
                <a:gd name="T1" fmla="*/ 2147483647 h 72"/>
                <a:gd name="T2" fmla="*/ 2147483647 w 72"/>
                <a:gd name="T3" fmla="*/ 2147483647 h 72"/>
                <a:gd name="T4" fmla="*/ 2147483647 w 72"/>
                <a:gd name="T5" fmla="*/ 2147483647 h 72"/>
                <a:gd name="T6" fmla="*/ 2147483647 w 72"/>
                <a:gd name="T7" fmla="*/ 2147483647 h 72"/>
                <a:gd name="T8" fmla="*/ 2147483647 w 72"/>
                <a:gd name="T9" fmla="*/ 2147483647 h 72"/>
                <a:gd name="T10" fmla="*/ 2147483647 w 72"/>
                <a:gd name="T11" fmla="*/ 2147483647 h 72"/>
                <a:gd name="T12" fmla="*/ 2147483647 w 72"/>
                <a:gd name="T13" fmla="*/ 2147483647 h 72"/>
                <a:gd name="T14" fmla="*/ 2147483647 w 72"/>
                <a:gd name="T15" fmla="*/ 2147483647 h 72"/>
                <a:gd name="T16" fmla="*/ 2147483647 w 72"/>
                <a:gd name="T17" fmla="*/ 2147483647 h 72"/>
                <a:gd name="T18" fmla="*/ 2147483647 w 72"/>
                <a:gd name="T19" fmla="*/ 2147483647 h 72"/>
                <a:gd name="T20" fmla="*/ 2147483647 w 72"/>
                <a:gd name="T21" fmla="*/ 2147483647 h 72"/>
                <a:gd name="T22" fmla="*/ 2147483647 w 72"/>
                <a:gd name="T23" fmla="*/ 2147483647 h 72"/>
                <a:gd name="T24" fmla="*/ 2147483647 w 72"/>
                <a:gd name="T25" fmla="*/ 2147483647 h 72"/>
                <a:gd name="T26" fmla="*/ 2147483647 w 72"/>
                <a:gd name="T27" fmla="*/ 2147483647 h 72"/>
                <a:gd name="T28" fmla="*/ 2147483647 w 72"/>
                <a:gd name="T29" fmla="*/ 2147483647 h 72"/>
                <a:gd name="T30" fmla="*/ 2147483647 w 72"/>
                <a:gd name="T31" fmla="*/ 2147483647 h 72"/>
                <a:gd name="T32" fmla="*/ 2147483647 w 72"/>
                <a:gd name="T33" fmla="*/ 2147483647 h 72"/>
                <a:gd name="T34" fmla="*/ 2147483647 w 72"/>
                <a:gd name="T35" fmla="*/ 0 h 72"/>
                <a:gd name="T36" fmla="*/ 2147483647 w 72"/>
                <a:gd name="T37" fmla="*/ 0 h 72"/>
                <a:gd name="T38" fmla="*/ 2147483647 w 72"/>
                <a:gd name="T39" fmla="*/ 0 h 72"/>
                <a:gd name="T40" fmla="*/ 2147483647 w 72"/>
                <a:gd name="T41" fmla="*/ 2147483647 h 72"/>
                <a:gd name="T42" fmla="*/ 2147483647 w 72"/>
                <a:gd name="T43" fmla="*/ 2147483647 h 72"/>
                <a:gd name="T44" fmla="*/ 2147483647 w 72"/>
                <a:gd name="T45" fmla="*/ 2147483647 h 72"/>
                <a:gd name="T46" fmla="*/ 2147483647 w 72"/>
                <a:gd name="T47" fmla="*/ 2147483647 h 72"/>
                <a:gd name="T48" fmla="*/ 2147483647 w 72"/>
                <a:gd name="T49" fmla="*/ 2147483647 h 72"/>
                <a:gd name="T50" fmla="*/ 2147483647 w 72"/>
                <a:gd name="T51" fmla="*/ 2147483647 h 72"/>
                <a:gd name="T52" fmla="*/ 0 w 72"/>
                <a:gd name="T53" fmla="*/ 2147483647 h 72"/>
                <a:gd name="T54" fmla="*/ 0 w 72"/>
                <a:gd name="T55" fmla="*/ 2147483647 h 72"/>
                <a:gd name="T56" fmla="*/ 0 w 72"/>
                <a:gd name="T57" fmla="*/ 2147483647 h 72"/>
                <a:gd name="T58" fmla="*/ 2147483647 w 72"/>
                <a:gd name="T59" fmla="*/ 2147483647 h 72"/>
                <a:gd name="T60" fmla="*/ 2147483647 w 72"/>
                <a:gd name="T61" fmla="*/ 2147483647 h 72"/>
                <a:gd name="T62" fmla="*/ 2147483647 w 72"/>
                <a:gd name="T63" fmla="*/ 2147483647 h 72"/>
                <a:gd name="T64" fmla="*/ 2147483647 w 72"/>
                <a:gd name="T65" fmla="*/ 2147483647 h 72"/>
                <a:gd name="T66" fmla="*/ 2147483647 w 72"/>
                <a:gd name="T67" fmla="*/ 2147483647 h 72"/>
                <a:gd name="T68" fmla="*/ 2147483647 w 72"/>
                <a:gd name="T69" fmla="*/ 2147483647 h 72"/>
                <a:gd name="T70" fmla="*/ 2147483647 w 72"/>
                <a:gd name="T71" fmla="*/ 2147483647 h 72"/>
                <a:gd name="T72" fmla="*/ 2147483647 w 72"/>
                <a:gd name="T73" fmla="*/ 2147483647 h 7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72"/>
                <a:gd name="T112" fmla="*/ 0 h 72"/>
                <a:gd name="T113" fmla="*/ 72 w 72"/>
                <a:gd name="T114" fmla="*/ 72 h 7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72" h="72">
                  <a:moveTo>
                    <a:pt x="36" y="72"/>
                  </a:moveTo>
                  <a:lnTo>
                    <a:pt x="43" y="71"/>
                  </a:lnTo>
                  <a:lnTo>
                    <a:pt x="49" y="70"/>
                  </a:lnTo>
                  <a:lnTo>
                    <a:pt x="54" y="67"/>
                  </a:lnTo>
                  <a:lnTo>
                    <a:pt x="59" y="63"/>
                  </a:lnTo>
                  <a:lnTo>
                    <a:pt x="64" y="59"/>
                  </a:lnTo>
                  <a:lnTo>
                    <a:pt x="67" y="54"/>
                  </a:lnTo>
                  <a:lnTo>
                    <a:pt x="70" y="49"/>
                  </a:lnTo>
                  <a:lnTo>
                    <a:pt x="72" y="42"/>
                  </a:lnTo>
                  <a:lnTo>
                    <a:pt x="72" y="36"/>
                  </a:lnTo>
                  <a:lnTo>
                    <a:pt x="72" y="29"/>
                  </a:lnTo>
                  <a:lnTo>
                    <a:pt x="70" y="23"/>
                  </a:lnTo>
                  <a:lnTo>
                    <a:pt x="67" y="18"/>
                  </a:lnTo>
                  <a:lnTo>
                    <a:pt x="64" y="13"/>
                  </a:lnTo>
                  <a:lnTo>
                    <a:pt x="59" y="8"/>
                  </a:lnTo>
                  <a:lnTo>
                    <a:pt x="54" y="5"/>
                  </a:lnTo>
                  <a:lnTo>
                    <a:pt x="49" y="2"/>
                  </a:lnTo>
                  <a:lnTo>
                    <a:pt x="43" y="0"/>
                  </a:lnTo>
                  <a:lnTo>
                    <a:pt x="36" y="0"/>
                  </a:lnTo>
                  <a:lnTo>
                    <a:pt x="29" y="0"/>
                  </a:lnTo>
                  <a:lnTo>
                    <a:pt x="23" y="2"/>
                  </a:lnTo>
                  <a:lnTo>
                    <a:pt x="18" y="5"/>
                  </a:lnTo>
                  <a:lnTo>
                    <a:pt x="13" y="8"/>
                  </a:lnTo>
                  <a:lnTo>
                    <a:pt x="8" y="13"/>
                  </a:lnTo>
                  <a:lnTo>
                    <a:pt x="5" y="18"/>
                  </a:lnTo>
                  <a:lnTo>
                    <a:pt x="2" y="23"/>
                  </a:lnTo>
                  <a:lnTo>
                    <a:pt x="0" y="29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2" y="49"/>
                  </a:lnTo>
                  <a:lnTo>
                    <a:pt x="5" y="54"/>
                  </a:lnTo>
                  <a:lnTo>
                    <a:pt x="8" y="59"/>
                  </a:lnTo>
                  <a:lnTo>
                    <a:pt x="13" y="63"/>
                  </a:lnTo>
                  <a:lnTo>
                    <a:pt x="18" y="67"/>
                  </a:lnTo>
                  <a:lnTo>
                    <a:pt x="23" y="70"/>
                  </a:lnTo>
                  <a:lnTo>
                    <a:pt x="29" y="71"/>
                  </a:lnTo>
                  <a:lnTo>
                    <a:pt x="36" y="7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74" name="Freeform 104"/>
            <p:cNvSpPr>
              <a:spLocks noEditPoints="1"/>
            </p:cNvSpPr>
            <p:nvPr/>
          </p:nvSpPr>
          <p:spPr bwMode="auto">
            <a:xfrm>
              <a:off x="2527300" y="2549525"/>
              <a:ext cx="120650" cy="120650"/>
            </a:xfrm>
            <a:custGeom>
              <a:avLst/>
              <a:gdLst>
                <a:gd name="T0" fmla="*/ 2147483647 w 76"/>
                <a:gd name="T1" fmla="*/ 2147483647 h 76"/>
                <a:gd name="T2" fmla="*/ 2147483647 w 76"/>
                <a:gd name="T3" fmla="*/ 2147483647 h 76"/>
                <a:gd name="T4" fmla="*/ 2147483647 w 76"/>
                <a:gd name="T5" fmla="*/ 2147483647 h 76"/>
                <a:gd name="T6" fmla="*/ 2147483647 w 76"/>
                <a:gd name="T7" fmla="*/ 2147483647 h 76"/>
                <a:gd name="T8" fmla="*/ 2147483647 w 76"/>
                <a:gd name="T9" fmla="*/ 2147483647 h 76"/>
                <a:gd name="T10" fmla="*/ 2147483647 w 76"/>
                <a:gd name="T11" fmla="*/ 2147483647 h 76"/>
                <a:gd name="T12" fmla="*/ 2147483647 w 76"/>
                <a:gd name="T13" fmla="*/ 2147483647 h 76"/>
                <a:gd name="T14" fmla="*/ 2147483647 w 76"/>
                <a:gd name="T15" fmla="*/ 2147483647 h 76"/>
                <a:gd name="T16" fmla="*/ 2147483647 w 76"/>
                <a:gd name="T17" fmla="*/ 2147483647 h 76"/>
                <a:gd name="T18" fmla="*/ 2147483647 w 76"/>
                <a:gd name="T19" fmla="*/ 0 h 76"/>
                <a:gd name="T20" fmla="*/ 2147483647 w 76"/>
                <a:gd name="T21" fmla="*/ 2147483647 h 76"/>
                <a:gd name="T22" fmla="*/ 2147483647 w 76"/>
                <a:gd name="T23" fmla="*/ 2147483647 h 76"/>
                <a:gd name="T24" fmla="*/ 2147483647 w 76"/>
                <a:gd name="T25" fmla="*/ 2147483647 h 76"/>
                <a:gd name="T26" fmla="*/ 2147483647 w 76"/>
                <a:gd name="T27" fmla="*/ 2147483647 h 76"/>
                <a:gd name="T28" fmla="*/ 0 w 76"/>
                <a:gd name="T29" fmla="*/ 2147483647 h 76"/>
                <a:gd name="T30" fmla="*/ 2147483647 w 76"/>
                <a:gd name="T31" fmla="*/ 2147483647 h 76"/>
                <a:gd name="T32" fmla="*/ 2147483647 w 76"/>
                <a:gd name="T33" fmla="*/ 2147483647 h 76"/>
                <a:gd name="T34" fmla="*/ 2147483647 w 76"/>
                <a:gd name="T35" fmla="*/ 2147483647 h 76"/>
                <a:gd name="T36" fmla="*/ 2147483647 w 76"/>
                <a:gd name="T37" fmla="*/ 2147483647 h 76"/>
                <a:gd name="T38" fmla="*/ 2147483647 w 76"/>
                <a:gd name="T39" fmla="*/ 2147483647 h 76"/>
                <a:gd name="T40" fmla="*/ 2147483647 w 76"/>
                <a:gd name="T41" fmla="*/ 2147483647 h 76"/>
                <a:gd name="T42" fmla="*/ 2147483647 w 76"/>
                <a:gd name="T43" fmla="*/ 2147483647 h 76"/>
                <a:gd name="T44" fmla="*/ 2147483647 w 76"/>
                <a:gd name="T45" fmla="*/ 2147483647 h 76"/>
                <a:gd name="T46" fmla="*/ 2147483647 w 76"/>
                <a:gd name="T47" fmla="*/ 2147483647 h 76"/>
                <a:gd name="T48" fmla="*/ 2147483647 w 76"/>
                <a:gd name="T49" fmla="*/ 2147483647 h 76"/>
                <a:gd name="T50" fmla="*/ 2147483647 w 76"/>
                <a:gd name="T51" fmla="*/ 2147483647 h 76"/>
                <a:gd name="T52" fmla="*/ 2147483647 w 76"/>
                <a:gd name="T53" fmla="*/ 2147483647 h 76"/>
                <a:gd name="T54" fmla="*/ 2147483647 w 76"/>
                <a:gd name="T55" fmla="*/ 2147483647 h 76"/>
                <a:gd name="T56" fmla="*/ 2147483647 w 76"/>
                <a:gd name="T57" fmla="*/ 2147483647 h 76"/>
                <a:gd name="T58" fmla="*/ 2147483647 w 76"/>
                <a:gd name="T59" fmla="*/ 2147483647 h 76"/>
                <a:gd name="T60" fmla="*/ 2147483647 w 76"/>
                <a:gd name="T61" fmla="*/ 2147483647 h 76"/>
                <a:gd name="T62" fmla="*/ 2147483647 w 76"/>
                <a:gd name="T63" fmla="*/ 2147483647 h 76"/>
                <a:gd name="T64" fmla="*/ 2147483647 w 76"/>
                <a:gd name="T65" fmla="*/ 2147483647 h 76"/>
                <a:gd name="T66" fmla="*/ 2147483647 w 76"/>
                <a:gd name="T67" fmla="*/ 2147483647 h 76"/>
                <a:gd name="T68" fmla="*/ 2147483647 w 76"/>
                <a:gd name="T69" fmla="*/ 2147483647 h 76"/>
                <a:gd name="T70" fmla="*/ 2147483647 w 76"/>
                <a:gd name="T71" fmla="*/ 2147483647 h 76"/>
                <a:gd name="T72" fmla="*/ 2147483647 w 76"/>
                <a:gd name="T73" fmla="*/ 2147483647 h 76"/>
                <a:gd name="T74" fmla="*/ 2147483647 w 76"/>
                <a:gd name="T75" fmla="*/ 2147483647 h 76"/>
                <a:gd name="T76" fmla="*/ 2147483647 w 76"/>
                <a:gd name="T77" fmla="*/ 2147483647 h 76"/>
                <a:gd name="T78" fmla="*/ 2147483647 w 76"/>
                <a:gd name="T79" fmla="*/ 2147483647 h 76"/>
                <a:gd name="T80" fmla="*/ 2147483647 w 76"/>
                <a:gd name="T81" fmla="*/ 2147483647 h 76"/>
                <a:gd name="T82" fmla="*/ 2147483647 w 76"/>
                <a:gd name="T83" fmla="*/ 2147483647 h 76"/>
                <a:gd name="T84" fmla="*/ 2147483647 w 76"/>
                <a:gd name="T85" fmla="*/ 2147483647 h 76"/>
                <a:gd name="T86" fmla="*/ 2147483647 w 76"/>
                <a:gd name="T87" fmla="*/ 2147483647 h 76"/>
                <a:gd name="T88" fmla="*/ 2147483647 w 76"/>
                <a:gd name="T89" fmla="*/ 2147483647 h 76"/>
                <a:gd name="T90" fmla="*/ 2147483647 w 76"/>
                <a:gd name="T91" fmla="*/ 2147483647 h 76"/>
                <a:gd name="T92" fmla="*/ 2147483647 w 76"/>
                <a:gd name="T93" fmla="*/ 2147483647 h 76"/>
                <a:gd name="T94" fmla="*/ 2147483647 w 76"/>
                <a:gd name="T95" fmla="*/ 2147483647 h 76"/>
                <a:gd name="T96" fmla="*/ 2147483647 w 76"/>
                <a:gd name="T97" fmla="*/ 2147483647 h 76"/>
                <a:gd name="T98" fmla="*/ 2147483647 w 76"/>
                <a:gd name="T99" fmla="*/ 2147483647 h 76"/>
                <a:gd name="T100" fmla="*/ 2147483647 w 76"/>
                <a:gd name="T101" fmla="*/ 2147483647 h 76"/>
                <a:gd name="T102" fmla="*/ 2147483647 w 76"/>
                <a:gd name="T103" fmla="*/ 2147483647 h 76"/>
                <a:gd name="T104" fmla="*/ 2147483647 w 76"/>
                <a:gd name="T105" fmla="*/ 2147483647 h 76"/>
                <a:gd name="T106" fmla="*/ 2147483647 w 76"/>
                <a:gd name="T107" fmla="*/ 2147483647 h 76"/>
                <a:gd name="T108" fmla="*/ 2147483647 w 76"/>
                <a:gd name="T109" fmla="*/ 2147483647 h 76"/>
                <a:gd name="T110" fmla="*/ 2147483647 w 76"/>
                <a:gd name="T111" fmla="*/ 2147483647 h 7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6"/>
                <a:gd name="T169" fmla="*/ 0 h 76"/>
                <a:gd name="T170" fmla="*/ 76 w 76"/>
                <a:gd name="T171" fmla="*/ 76 h 7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6" h="76">
                  <a:moveTo>
                    <a:pt x="42" y="76"/>
                  </a:moveTo>
                  <a:lnTo>
                    <a:pt x="45" y="75"/>
                  </a:lnTo>
                  <a:lnTo>
                    <a:pt x="46" y="75"/>
                  </a:lnTo>
                  <a:lnTo>
                    <a:pt x="49" y="74"/>
                  </a:lnTo>
                  <a:lnTo>
                    <a:pt x="53" y="73"/>
                  </a:lnTo>
                  <a:lnTo>
                    <a:pt x="56" y="71"/>
                  </a:lnTo>
                  <a:lnTo>
                    <a:pt x="59" y="69"/>
                  </a:lnTo>
                  <a:lnTo>
                    <a:pt x="62" y="67"/>
                  </a:lnTo>
                  <a:lnTo>
                    <a:pt x="65" y="65"/>
                  </a:lnTo>
                  <a:lnTo>
                    <a:pt x="67" y="62"/>
                  </a:lnTo>
                  <a:lnTo>
                    <a:pt x="69" y="59"/>
                  </a:lnTo>
                  <a:lnTo>
                    <a:pt x="70" y="59"/>
                  </a:lnTo>
                  <a:lnTo>
                    <a:pt x="71" y="56"/>
                  </a:lnTo>
                  <a:lnTo>
                    <a:pt x="73" y="53"/>
                  </a:lnTo>
                  <a:lnTo>
                    <a:pt x="74" y="49"/>
                  </a:lnTo>
                  <a:lnTo>
                    <a:pt x="75" y="46"/>
                  </a:lnTo>
                  <a:lnTo>
                    <a:pt x="75" y="45"/>
                  </a:lnTo>
                  <a:lnTo>
                    <a:pt x="76" y="41"/>
                  </a:lnTo>
                  <a:lnTo>
                    <a:pt x="76" y="38"/>
                  </a:lnTo>
                  <a:lnTo>
                    <a:pt x="76" y="34"/>
                  </a:lnTo>
                  <a:lnTo>
                    <a:pt x="75" y="31"/>
                  </a:lnTo>
                  <a:lnTo>
                    <a:pt x="75" y="30"/>
                  </a:lnTo>
                  <a:lnTo>
                    <a:pt x="74" y="26"/>
                  </a:lnTo>
                  <a:lnTo>
                    <a:pt x="73" y="23"/>
                  </a:lnTo>
                  <a:lnTo>
                    <a:pt x="71" y="20"/>
                  </a:lnTo>
                  <a:lnTo>
                    <a:pt x="70" y="17"/>
                  </a:lnTo>
                  <a:lnTo>
                    <a:pt x="69" y="16"/>
                  </a:lnTo>
                  <a:lnTo>
                    <a:pt x="67" y="14"/>
                  </a:lnTo>
                  <a:lnTo>
                    <a:pt x="65" y="11"/>
                  </a:lnTo>
                  <a:lnTo>
                    <a:pt x="62" y="9"/>
                  </a:lnTo>
                  <a:lnTo>
                    <a:pt x="59" y="7"/>
                  </a:lnTo>
                  <a:lnTo>
                    <a:pt x="59" y="6"/>
                  </a:lnTo>
                  <a:lnTo>
                    <a:pt x="56" y="5"/>
                  </a:lnTo>
                  <a:lnTo>
                    <a:pt x="53" y="3"/>
                  </a:lnTo>
                  <a:lnTo>
                    <a:pt x="49" y="2"/>
                  </a:lnTo>
                  <a:lnTo>
                    <a:pt x="46" y="1"/>
                  </a:lnTo>
                  <a:lnTo>
                    <a:pt x="45" y="1"/>
                  </a:lnTo>
                  <a:lnTo>
                    <a:pt x="42" y="0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31" y="1"/>
                  </a:lnTo>
                  <a:lnTo>
                    <a:pt x="30" y="1"/>
                  </a:lnTo>
                  <a:lnTo>
                    <a:pt x="27" y="2"/>
                  </a:lnTo>
                  <a:lnTo>
                    <a:pt x="23" y="3"/>
                  </a:lnTo>
                  <a:lnTo>
                    <a:pt x="20" y="5"/>
                  </a:lnTo>
                  <a:lnTo>
                    <a:pt x="17" y="6"/>
                  </a:lnTo>
                  <a:lnTo>
                    <a:pt x="17" y="7"/>
                  </a:lnTo>
                  <a:lnTo>
                    <a:pt x="14" y="9"/>
                  </a:lnTo>
                  <a:lnTo>
                    <a:pt x="11" y="11"/>
                  </a:lnTo>
                  <a:lnTo>
                    <a:pt x="9" y="14"/>
                  </a:lnTo>
                  <a:lnTo>
                    <a:pt x="7" y="16"/>
                  </a:lnTo>
                  <a:lnTo>
                    <a:pt x="7" y="17"/>
                  </a:lnTo>
                  <a:lnTo>
                    <a:pt x="5" y="20"/>
                  </a:lnTo>
                  <a:lnTo>
                    <a:pt x="3" y="23"/>
                  </a:lnTo>
                  <a:lnTo>
                    <a:pt x="2" y="26"/>
                  </a:lnTo>
                  <a:lnTo>
                    <a:pt x="1" y="30"/>
                  </a:lnTo>
                  <a:lnTo>
                    <a:pt x="1" y="31"/>
                  </a:lnTo>
                  <a:lnTo>
                    <a:pt x="0" y="34"/>
                  </a:lnTo>
                  <a:lnTo>
                    <a:pt x="0" y="38"/>
                  </a:lnTo>
                  <a:lnTo>
                    <a:pt x="0" y="41"/>
                  </a:lnTo>
                  <a:lnTo>
                    <a:pt x="1" y="45"/>
                  </a:lnTo>
                  <a:lnTo>
                    <a:pt x="1" y="46"/>
                  </a:lnTo>
                  <a:lnTo>
                    <a:pt x="2" y="49"/>
                  </a:lnTo>
                  <a:lnTo>
                    <a:pt x="3" y="53"/>
                  </a:lnTo>
                  <a:lnTo>
                    <a:pt x="5" y="56"/>
                  </a:lnTo>
                  <a:lnTo>
                    <a:pt x="7" y="59"/>
                  </a:lnTo>
                  <a:lnTo>
                    <a:pt x="9" y="62"/>
                  </a:lnTo>
                  <a:lnTo>
                    <a:pt x="11" y="65"/>
                  </a:lnTo>
                  <a:lnTo>
                    <a:pt x="14" y="67"/>
                  </a:lnTo>
                  <a:lnTo>
                    <a:pt x="17" y="69"/>
                  </a:lnTo>
                  <a:lnTo>
                    <a:pt x="20" y="71"/>
                  </a:lnTo>
                  <a:lnTo>
                    <a:pt x="23" y="73"/>
                  </a:lnTo>
                  <a:lnTo>
                    <a:pt x="27" y="74"/>
                  </a:lnTo>
                  <a:lnTo>
                    <a:pt x="30" y="75"/>
                  </a:lnTo>
                  <a:lnTo>
                    <a:pt x="31" y="75"/>
                  </a:lnTo>
                  <a:lnTo>
                    <a:pt x="34" y="76"/>
                  </a:lnTo>
                  <a:lnTo>
                    <a:pt x="38" y="76"/>
                  </a:lnTo>
                  <a:lnTo>
                    <a:pt x="42" y="76"/>
                  </a:lnTo>
                  <a:close/>
                  <a:moveTo>
                    <a:pt x="38" y="72"/>
                  </a:moveTo>
                  <a:lnTo>
                    <a:pt x="34" y="72"/>
                  </a:lnTo>
                  <a:lnTo>
                    <a:pt x="31" y="72"/>
                  </a:lnTo>
                  <a:lnTo>
                    <a:pt x="31" y="73"/>
                  </a:lnTo>
                  <a:lnTo>
                    <a:pt x="31" y="72"/>
                  </a:lnTo>
                  <a:lnTo>
                    <a:pt x="31" y="73"/>
                  </a:lnTo>
                  <a:lnTo>
                    <a:pt x="31" y="72"/>
                  </a:lnTo>
                  <a:lnTo>
                    <a:pt x="28" y="71"/>
                  </a:lnTo>
                  <a:lnTo>
                    <a:pt x="25" y="70"/>
                  </a:lnTo>
                  <a:lnTo>
                    <a:pt x="21" y="68"/>
                  </a:lnTo>
                  <a:lnTo>
                    <a:pt x="18" y="66"/>
                  </a:lnTo>
                  <a:lnTo>
                    <a:pt x="18" y="68"/>
                  </a:lnTo>
                  <a:lnTo>
                    <a:pt x="19" y="67"/>
                  </a:lnTo>
                  <a:lnTo>
                    <a:pt x="18" y="66"/>
                  </a:lnTo>
                  <a:lnTo>
                    <a:pt x="18" y="68"/>
                  </a:lnTo>
                  <a:lnTo>
                    <a:pt x="19" y="67"/>
                  </a:lnTo>
                  <a:lnTo>
                    <a:pt x="16" y="65"/>
                  </a:lnTo>
                  <a:lnTo>
                    <a:pt x="14" y="62"/>
                  </a:lnTo>
                  <a:lnTo>
                    <a:pt x="11" y="60"/>
                  </a:lnTo>
                  <a:lnTo>
                    <a:pt x="9" y="57"/>
                  </a:lnTo>
                  <a:lnTo>
                    <a:pt x="8" y="58"/>
                  </a:lnTo>
                  <a:lnTo>
                    <a:pt x="10" y="57"/>
                  </a:lnTo>
                  <a:lnTo>
                    <a:pt x="9" y="57"/>
                  </a:lnTo>
                  <a:lnTo>
                    <a:pt x="8" y="58"/>
                  </a:lnTo>
                  <a:lnTo>
                    <a:pt x="10" y="57"/>
                  </a:lnTo>
                  <a:lnTo>
                    <a:pt x="8" y="55"/>
                  </a:lnTo>
                  <a:lnTo>
                    <a:pt x="6" y="51"/>
                  </a:lnTo>
                  <a:lnTo>
                    <a:pt x="5" y="48"/>
                  </a:lnTo>
                  <a:lnTo>
                    <a:pt x="4" y="45"/>
                  </a:lnTo>
                  <a:lnTo>
                    <a:pt x="3" y="45"/>
                  </a:lnTo>
                  <a:lnTo>
                    <a:pt x="4" y="45"/>
                  </a:lnTo>
                  <a:lnTo>
                    <a:pt x="3" y="45"/>
                  </a:lnTo>
                  <a:lnTo>
                    <a:pt x="4" y="45"/>
                  </a:lnTo>
                  <a:lnTo>
                    <a:pt x="4" y="41"/>
                  </a:lnTo>
                  <a:lnTo>
                    <a:pt x="3" y="38"/>
                  </a:lnTo>
                  <a:lnTo>
                    <a:pt x="4" y="34"/>
                  </a:lnTo>
                  <a:lnTo>
                    <a:pt x="4" y="31"/>
                  </a:lnTo>
                  <a:lnTo>
                    <a:pt x="3" y="31"/>
                  </a:lnTo>
                  <a:lnTo>
                    <a:pt x="4" y="31"/>
                  </a:lnTo>
                  <a:lnTo>
                    <a:pt x="3" y="31"/>
                  </a:lnTo>
                  <a:lnTo>
                    <a:pt x="4" y="31"/>
                  </a:lnTo>
                  <a:lnTo>
                    <a:pt x="5" y="28"/>
                  </a:lnTo>
                  <a:lnTo>
                    <a:pt x="6" y="24"/>
                  </a:lnTo>
                  <a:lnTo>
                    <a:pt x="8" y="21"/>
                  </a:lnTo>
                  <a:lnTo>
                    <a:pt x="10" y="18"/>
                  </a:lnTo>
                  <a:lnTo>
                    <a:pt x="8" y="18"/>
                  </a:lnTo>
                  <a:lnTo>
                    <a:pt x="9" y="19"/>
                  </a:lnTo>
                  <a:lnTo>
                    <a:pt x="10" y="18"/>
                  </a:lnTo>
                  <a:lnTo>
                    <a:pt x="8" y="18"/>
                  </a:lnTo>
                  <a:lnTo>
                    <a:pt x="9" y="19"/>
                  </a:lnTo>
                  <a:lnTo>
                    <a:pt x="11" y="16"/>
                  </a:lnTo>
                  <a:lnTo>
                    <a:pt x="14" y="13"/>
                  </a:lnTo>
                  <a:lnTo>
                    <a:pt x="16" y="11"/>
                  </a:lnTo>
                  <a:lnTo>
                    <a:pt x="19" y="9"/>
                  </a:lnTo>
                  <a:lnTo>
                    <a:pt x="18" y="8"/>
                  </a:lnTo>
                  <a:lnTo>
                    <a:pt x="18" y="9"/>
                  </a:lnTo>
                  <a:lnTo>
                    <a:pt x="19" y="9"/>
                  </a:lnTo>
                  <a:lnTo>
                    <a:pt x="18" y="8"/>
                  </a:lnTo>
                  <a:lnTo>
                    <a:pt x="18" y="9"/>
                  </a:lnTo>
                  <a:lnTo>
                    <a:pt x="21" y="8"/>
                  </a:lnTo>
                  <a:lnTo>
                    <a:pt x="25" y="6"/>
                  </a:lnTo>
                  <a:lnTo>
                    <a:pt x="28" y="5"/>
                  </a:lnTo>
                  <a:lnTo>
                    <a:pt x="31" y="4"/>
                  </a:lnTo>
                  <a:lnTo>
                    <a:pt x="31" y="2"/>
                  </a:lnTo>
                  <a:lnTo>
                    <a:pt x="31" y="4"/>
                  </a:lnTo>
                  <a:lnTo>
                    <a:pt x="31" y="2"/>
                  </a:lnTo>
                  <a:lnTo>
                    <a:pt x="31" y="4"/>
                  </a:lnTo>
                  <a:lnTo>
                    <a:pt x="34" y="3"/>
                  </a:lnTo>
                  <a:lnTo>
                    <a:pt x="38" y="3"/>
                  </a:lnTo>
                  <a:lnTo>
                    <a:pt x="42" y="3"/>
                  </a:lnTo>
                  <a:lnTo>
                    <a:pt x="45" y="4"/>
                  </a:lnTo>
                  <a:lnTo>
                    <a:pt x="45" y="2"/>
                  </a:lnTo>
                  <a:lnTo>
                    <a:pt x="45" y="4"/>
                  </a:lnTo>
                  <a:lnTo>
                    <a:pt x="45" y="2"/>
                  </a:lnTo>
                  <a:lnTo>
                    <a:pt x="45" y="4"/>
                  </a:lnTo>
                  <a:lnTo>
                    <a:pt x="48" y="5"/>
                  </a:lnTo>
                  <a:lnTo>
                    <a:pt x="51" y="6"/>
                  </a:lnTo>
                  <a:lnTo>
                    <a:pt x="55" y="8"/>
                  </a:lnTo>
                  <a:lnTo>
                    <a:pt x="58" y="9"/>
                  </a:lnTo>
                  <a:lnTo>
                    <a:pt x="58" y="8"/>
                  </a:lnTo>
                  <a:lnTo>
                    <a:pt x="57" y="9"/>
                  </a:lnTo>
                  <a:lnTo>
                    <a:pt x="58" y="9"/>
                  </a:lnTo>
                  <a:lnTo>
                    <a:pt x="58" y="8"/>
                  </a:lnTo>
                  <a:lnTo>
                    <a:pt x="57" y="9"/>
                  </a:lnTo>
                  <a:lnTo>
                    <a:pt x="60" y="11"/>
                  </a:lnTo>
                  <a:lnTo>
                    <a:pt x="63" y="13"/>
                  </a:lnTo>
                  <a:lnTo>
                    <a:pt x="65" y="16"/>
                  </a:lnTo>
                  <a:lnTo>
                    <a:pt x="67" y="19"/>
                  </a:lnTo>
                  <a:lnTo>
                    <a:pt x="68" y="18"/>
                  </a:lnTo>
                  <a:lnTo>
                    <a:pt x="66" y="18"/>
                  </a:lnTo>
                  <a:lnTo>
                    <a:pt x="67" y="19"/>
                  </a:lnTo>
                  <a:lnTo>
                    <a:pt x="68" y="18"/>
                  </a:lnTo>
                  <a:lnTo>
                    <a:pt x="66" y="18"/>
                  </a:lnTo>
                  <a:lnTo>
                    <a:pt x="68" y="21"/>
                  </a:lnTo>
                  <a:lnTo>
                    <a:pt x="70" y="24"/>
                  </a:lnTo>
                  <a:lnTo>
                    <a:pt x="71" y="28"/>
                  </a:lnTo>
                  <a:lnTo>
                    <a:pt x="72" y="31"/>
                  </a:lnTo>
                  <a:lnTo>
                    <a:pt x="73" y="31"/>
                  </a:lnTo>
                  <a:lnTo>
                    <a:pt x="72" y="31"/>
                  </a:lnTo>
                  <a:lnTo>
                    <a:pt x="73" y="31"/>
                  </a:lnTo>
                  <a:lnTo>
                    <a:pt x="72" y="31"/>
                  </a:lnTo>
                  <a:lnTo>
                    <a:pt x="72" y="34"/>
                  </a:lnTo>
                  <a:lnTo>
                    <a:pt x="73" y="38"/>
                  </a:lnTo>
                  <a:lnTo>
                    <a:pt x="72" y="41"/>
                  </a:lnTo>
                  <a:lnTo>
                    <a:pt x="72" y="45"/>
                  </a:lnTo>
                  <a:lnTo>
                    <a:pt x="73" y="45"/>
                  </a:lnTo>
                  <a:lnTo>
                    <a:pt x="72" y="45"/>
                  </a:lnTo>
                  <a:lnTo>
                    <a:pt x="73" y="45"/>
                  </a:lnTo>
                  <a:lnTo>
                    <a:pt x="72" y="45"/>
                  </a:lnTo>
                  <a:lnTo>
                    <a:pt x="71" y="48"/>
                  </a:lnTo>
                  <a:lnTo>
                    <a:pt x="70" y="51"/>
                  </a:lnTo>
                  <a:lnTo>
                    <a:pt x="68" y="55"/>
                  </a:lnTo>
                  <a:lnTo>
                    <a:pt x="66" y="57"/>
                  </a:lnTo>
                  <a:lnTo>
                    <a:pt x="68" y="58"/>
                  </a:lnTo>
                  <a:lnTo>
                    <a:pt x="67" y="57"/>
                  </a:lnTo>
                  <a:lnTo>
                    <a:pt x="66" y="57"/>
                  </a:lnTo>
                  <a:lnTo>
                    <a:pt x="68" y="58"/>
                  </a:lnTo>
                  <a:lnTo>
                    <a:pt x="67" y="57"/>
                  </a:lnTo>
                  <a:lnTo>
                    <a:pt x="65" y="60"/>
                  </a:lnTo>
                  <a:lnTo>
                    <a:pt x="63" y="62"/>
                  </a:lnTo>
                  <a:lnTo>
                    <a:pt x="60" y="65"/>
                  </a:lnTo>
                  <a:lnTo>
                    <a:pt x="57" y="67"/>
                  </a:lnTo>
                  <a:lnTo>
                    <a:pt x="58" y="68"/>
                  </a:lnTo>
                  <a:lnTo>
                    <a:pt x="58" y="66"/>
                  </a:lnTo>
                  <a:lnTo>
                    <a:pt x="57" y="67"/>
                  </a:lnTo>
                  <a:lnTo>
                    <a:pt x="58" y="68"/>
                  </a:lnTo>
                  <a:lnTo>
                    <a:pt x="58" y="66"/>
                  </a:lnTo>
                  <a:lnTo>
                    <a:pt x="55" y="68"/>
                  </a:lnTo>
                  <a:lnTo>
                    <a:pt x="51" y="70"/>
                  </a:lnTo>
                  <a:lnTo>
                    <a:pt x="48" y="71"/>
                  </a:lnTo>
                  <a:lnTo>
                    <a:pt x="45" y="72"/>
                  </a:lnTo>
                  <a:lnTo>
                    <a:pt x="45" y="73"/>
                  </a:lnTo>
                  <a:lnTo>
                    <a:pt x="45" y="72"/>
                  </a:lnTo>
                  <a:lnTo>
                    <a:pt x="45" y="73"/>
                  </a:lnTo>
                  <a:lnTo>
                    <a:pt x="45" y="72"/>
                  </a:lnTo>
                  <a:lnTo>
                    <a:pt x="42" y="72"/>
                  </a:lnTo>
                  <a:lnTo>
                    <a:pt x="38" y="7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75" name="Freeform 105"/>
            <p:cNvSpPr>
              <a:spLocks/>
            </p:cNvSpPr>
            <p:nvPr/>
          </p:nvSpPr>
          <p:spPr bwMode="auto">
            <a:xfrm>
              <a:off x="2765425" y="2347913"/>
              <a:ext cx="114300" cy="114300"/>
            </a:xfrm>
            <a:custGeom>
              <a:avLst/>
              <a:gdLst>
                <a:gd name="T0" fmla="*/ 2147483647 w 72"/>
                <a:gd name="T1" fmla="*/ 2147483647 h 72"/>
                <a:gd name="T2" fmla="*/ 2147483647 w 72"/>
                <a:gd name="T3" fmla="*/ 2147483647 h 72"/>
                <a:gd name="T4" fmla="*/ 2147483647 w 72"/>
                <a:gd name="T5" fmla="*/ 2147483647 h 72"/>
                <a:gd name="T6" fmla="*/ 2147483647 w 72"/>
                <a:gd name="T7" fmla="*/ 2147483647 h 72"/>
                <a:gd name="T8" fmla="*/ 2147483647 w 72"/>
                <a:gd name="T9" fmla="*/ 2147483647 h 72"/>
                <a:gd name="T10" fmla="*/ 2147483647 w 72"/>
                <a:gd name="T11" fmla="*/ 2147483647 h 72"/>
                <a:gd name="T12" fmla="*/ 2147483647 w 72"/>
                <a:gd name="T13" fmla="*/ 2147483647 h 72"/>
                <a:gd name="T14" fmla="*/ 2147483647 w 72"/>
                <a:gd name="T15" fmla="*/ 2147483647 h 72"/>
                <a:gd name="T16" fmla="*/ 2147483647 w 72"/>
                <a:gd name="T17" fmla="*/ 2147483647 h 72"/>
                <a:gd name="T18" fmla="*/ 2147483647 w 72"/>
                <a:gd name="T19" fmla="*/ 2147483647 h 72"/>
                <a:gd name="T20" fmla="*/ 2147483647 w 72"/>
                <a:gd name="T21" fmla="*/ 2147483647 h 72"/>
                <a:gd name="T22" fmla="*/ 2147483647 w 72"/>
                <a:gd name="T23" fmla="*/ 2147483647 h 72"/>
                <a:gd name="T24" fmla="*/ 2147483647 w 72"/>
                <a:gd name="T25" fmla="*/ 2147483647 h 72"/>
                <a:gd name="T26" fmla="*/ 2147483647 w 72"/>
                <a:gd name="T27" fmla="*/ 2147483647 h 72"/>
                <a:gd name="T28" fmla="*/ 2147483647 w 72"/>
                <a:gd name="T29" fmla="*/ 2147483647 h 72"/>
                <a:gd name="T30" fmla="*/ 2147483647 w 72"/>
                <a:gd name="T31" fmla="*/ 2147483647 h 72"/>
                <a:gd name="T32" fmla="*/ 2147483647 w 72"/>
                <a:gd name="T33" fmla="*/ 2147483647 h 72"/>
                <a:gd name="T34" fmla="*/ 2147483647 w 72"/>
                <a:gd name="T35" fmla="*/ 2147483647 h 72"/>
                <a:gd name="T36" fmla="*/ 2147483647 w 72"/>
                <a:gd name="T37" fmla="*/ 0 h 72"/>
                <a:gd name="T38" fmla="*/ 2147483647 w 72"/>
                <a:gd name="T39" fmla="*/ 2147483647 h 72"/>
                <a:gd name="T40" fmla="*/ 2147483647 w 72"/>
                <a:gd name="T41" fmla="*/ 2147483647 h 72"/>
                <a:gd name="T42" fmla="*/ 2147483647 w 72"/>
                <a:gd name="T43" fmla="*/ 2147483647 h 72"/>
                <a:gd name="T44" fmla="*/ 2147483647 w 72"/>
                <a:gd name="T45" fmla="*/ 2147483647 h 72"/>
                <a:gd name="T46" fmla="*/ 2147483647 w 72"/>
                <a:gd name="T47" fmla="*/ 2147483647 h 72"/>
                <a:gd name="T48" fmla="*/ 2147483647 w 72"/>
                <a:gd name="T49" fmla="*/ 2147483647 h 72"/>
                <a:gd name="T50" fmla="*/ 2147483647 w 72"/>
                <a:gd name="T51" fmla="*/ 2147483647 h 72"/>
                <a:gd name="T52" fmla="*/ 2147483647 w 72"/>
                <a:gd name="T53" fmla="*/ 2147483647 h 72"/>
                <a:gd name="T54" fmla="*/ 0 w 72"/>
                <a:gd name="T55" fmla="*/ 2147483647 h 72"/>
                <a:gd name="T56" fmla="*/ 2147483647 w 72"/>
                <a:gd name="T57" fmla="*/ 2147483647 h 72"/>
                <a:gd name="T58" fmla="*/ 2147483647 w 72"/>
                <a:gd name="T59" fmla="*/ 2147483647 h 72"/>
                <a:gd name="T60" fmla="*/ 2147483647 w 72"/>
                <a:gd name="T61" fmla="*/ 2147483647 h 72"/>
                <a:gd name="T62" fmla="*/ 2147483647 w 72"/>
                <a:gd name="T63" fmla="*/ 2147483647 h 72"/>
                <a:gd name="T64" fmla="*/ 2147483647 w 72"/>
                <a:gd name="T65" fmla="*/ 2147483647 h 72"/>
                <a:gd name="T66" fmla="*/ 2147483647 w 72"/>
                <a:gd name="T67" fmla="*/ 2147483647 h 72"/>
                <a:gd name="T68" fmla="*/ 2147483647 w 72"/>
                <a:gd name="T69" fmla="*/ 2147483647 h 72"/>
                <a:gd name="T70" fmla="*/ 2147483647 w 72"/>
                <a:gd name="T71" fmla="*/ 2147483647 h 72"/>
                <a:gd name="T72" fmla="*/ 2147483647 w 72"/>
                <a:gd name="T73" fmla="*/ 2147483647 h 7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72"/>
                <a:gd name="T112" fmla="*/ 0 h 72"/>
                <a:gd name="T113" fmla="*/ 72 w 72"/>
                <a:gd name="T114" fmla="*/ 72 h 7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72" h="72">
                  <a:moveTo>
                    <a:pt x="36" y="72"/>
                  </a:moveTo>
                  <a:lnTo>
                    <a:pt x="43" y="72"/>
                  </a:lnTo>
                  <a:lnTo>
                    <a:pt x="49" y="70"/>
                  </a:lnTo>
                  <a:lnTo>
                    <a:pt x="55" y="67"/>
                  </a:lnTo>
                  <a:lnTo>
                    <a:pt x="59" y="64"/>
                  </a:lnTo>
                  <a:lnTo>
                    <a:pt x="64" y="59"/>
                  </a:lnTo>
                  <a:lnTo>
                    <a:pt x="67" y="54"/>
                  </a:lnTo>
                  <a:lnTo>
                    <a:pt x="70" y="49"/>
                  </a:lnTo>
                  <a:lnTo>
                    <a:pt x="72" y="43"/>
                  </a:lnTo>
                  <a:lnTo>
                    <a:pt x="72" y="36"/>
                  </a:lnTo>
                  <a:lnTo>
                    <a:pt x="72" y="29"/>
                  </a:lnTo>
                  <a:lnTo>
                    <a:pt x="70" y="24"/>
                  </a:lnTo>
                  <a:lnTo>
                    <a:pt x="67" y="18"/>
                  </a:lnTo>
                  <a:lnTo>
                    <a:pt x="64" y="13"/>
                  </a:lnTo>
                  <a:lnTo>
                    <a:pt x="59" y="8"/>
                  </a:lnTo>
                  <a:lnTo>
                    <a:pt x="55" y="5"/>
                  </a:lnTo>
                  <a:lnTo>
                    <a:pt x="49" y="2"/>
                  </a:lnTo>
                  <a:lnTo>
                    <a:pt x="43" y="1"/>
                  </a:lnTo>
                  <a:lnTo>
                    <a:pt x="36" y="0"/>
                  </a:lnTo>
                  <a:lnTo>
                    <a:pt x="30" y="1"/>
                  </a:lnTo>
                  <a:lnTo>
                    <a:pt x="24" y="2"/>
                  </a:lnTo>
                  <a:lnTo>
                    <a:pt x="18" y="5"/>
                  </a:lnTo>
                  <a:lnTo>
                    <a:pt x="13" y="8"/>
                  </a:lnTo>
                  <a:lnTo>
                    <a:pt x="9" y="13"/>
                  </a:lnTo>
                  <a:lnTo>
                    <a:pt x="5" y="18"/>
                  </a:lnTo>
                  <a:lnTo>
                    <a:pt x="2" y="24"/>
                  </a:lnTo>
                  <a:lnTo>
                    <a:pt x="1" y="29"/>
                  </a:lnTo>
                  <a:lnTo>
                    <a:pt x="0" y="36"/>
                  </a:lnTo>
                  <a:lnTo>
                    <a:pt x="1" y="43"/>
                  </a:lnTo>
                  <a:lnTo>
                    <a:pt x="2" y="49"/>
                  </a:lnTo>
                  <a:lnTo>
                    <a:pt x="5" y="54"/>
                  </a:lnTo>
                  <a:lnTo>
                    <a:pt x="9" y="59"/>
                  </a:lnTo>
                  <a:lnTo>
                    <a:pt x="13" y="64"/>
                  </a:lnTo>
                  <a:lnTo>
                    <a:pt x="18" y="67"/>
                  </a:lnTo>
                  <a:lnTo>
                    <a:pt x="24" y="70"/>
                  </a:lnTo>
                  <a:lnTo>
                    <a:pt x="30" y="72"/>
                  </a:lnTo>
                  <a:lnTo>
                    <a:pt x="36" y="72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76" name="Freeform 106"/>
            <p:cNvSpPr>
              <a:spLocks noEditPoints="1"/>
            </p:cNvSpPr>
            <p:nvPr/>
          </p:nvSpPr>
          <p:spPr bwMode="auto">
            <a:xfrm>
              <a:off x="2762250" y="2344738"/>
              <a:ext cx="120650" cy="120650"/>
            </a:xfrm>
            <a:custGeom>
              <a:avLst/>
              <a:gdLst>
                <a:gd name="T0" fmla="*/ 2147483647 w 76"/>
                <a:gd name="T1" fmla="*/ 2147483647 h 76"/>
                <a:gd name="T2" fmla="*/ 2147483647 w 76"/>
                <a:gd name="T3" fmla="*/ 2147483647 h 76"/>
                <a:gd name="T4" fmla="*/ 2147483647 w 76"/>
                <a:gd name="T5" fmla="*/ 2147483647 h 76"/>
                <a:gd name="T6" fmla="*/ 2147483647 w 76"/>
                <a:gd name="T7" fmla="*/ 2147483647 h 76"/>
                <a:gd name="T8" fmla="*/ 2147483647 w 76"/>
                <a:gd name="T9" fmla="*/ 2147483647 h 76"/>
                <a:gd name="T10" fmla="*/ 2147483647 w 76"/>
                <a:gd name="T11" fmla="*/ 2147483647 h 76"/>
                <a:gd name="T12" fmla="*/ 2147483647 w 76"/>
                <a:gd name="T13" fmla="*/ 2147483647 h 76"/>
                <a:gd name="T14" fmla="*/ 2147483647 w 76"/>
                <a:gd name="T15" fmla="*/ 2147483647 h 76"/>
                <a:gd name="T16" fmla="*/ 2147483647 w 76"/>
                <a:gd name="T17" fmla="*/ 2147483647 h 76"/>
                <a:gd name="T18" fmla="*/ 2147483647 w 76"/>
                <a:gd name="T19" fmla="*/ 0 h 76"/>
                <a:gd name="T20" fmla="*/ 2147483647 w 76"/>
                <a:gd name="T21" fmla="*/ 2147483647 h 76"/>
                <a:gd name="T22" fmla="*/ 2147483647 w 76"/>
                <a:gd name="T23" fmla="*/ 2147483647 h 76"/>
                <a:gd name="T24" fmla="*/ 2147483647 w 76"/>
                <a:gd name="T25" fmla="*/ 2147483647 h 76"/>
                <a:gd name="T26" fmla="*/ 2147483647 w 76"/>
                <a:gd name="T27" fmla="*/ 2147483647 h 76"/>
                <a:gd name="T28" fmla="*/ 0 w 76"/>
                <a:gd name="T29" fmla="*/ 2147483647 h 76"/>
                <a:gd name="T30" fmla="*/ 2147483647 w 76"/>
                <a:gd name="T31" fmla="*/ 2147483647 h 76"/>
                <a:gd name="T32" fmla="*/ 2147483647 w 76"/>
                <a:gd name="T33" fmla="*/ 2147483647 h 76"/>
                <a:gd name="T34" fmla="*/ 2147483647 w 76"/>
                <a:gd name="T35" fmla="*/ 2147483647 h 76"/>
                <a:gd name="T36" fmla="*/ 2147483647 w 76"/>
                <a:gd name="T37" fmla="*/ 2147483647 h 76"/>
                <a:gd name="T38" fmla="*/ 2147483647 w 76"/>
                <a:gd name="T39" fmla="*/ 2147483647 h 76"/>
                <a:gd name="T40" fmla="*/ 2147483647 w 76"/>
                <a:gd name="T41" fmla="*/ 2147483647 h 76"/>
                <a:gd name="T42" fmla="*/ 2147483647 w 76"/>
                <a:gd name="T43" fmla="*/ 2147483647 h 76"/>
                <a:gd name="T44" fmla="*/ 2147483647 w 76"/>
                <a:gd name="T45" fmla="*/ 2147483647 h 76"/>
                <a:gd name="T46" fmla="*/ 2147483647 w 76"/>
                <a:gd name="T47" fmla="*/ 2147483647 h 76"/>
                <a:gd name="T48" fmla="*/ 2147483647 w 76"/>
                <a:gd name="T49" fmla="*/ 2147483647 h 76"/>
                <a:gd name="T50" fmla="*/ 2147483647 w 76"/>
                <a:gd name="T51" fmla="*/ 2147483647 h 76"/>
                <a:gd name="T52" fmla="*/ 2147483647 w 76"/>
                <a:gd name="T53" fmla="*/ 2147483647 h 76"/>
                <a:gd name="T54" fmla="*/ 2147483647 w 76"/>
                <a:gd name="T55" fmla="*/ 2147483647 h 76"/>
                <a:gd name="T56" fmla="*/ 2147483647 w 76"/>
                <a:gd name="T57" fmla="*/ 2147483647 h 76"/>
                <a:gd name="T58" fmla="*/ 2147483647 w 76"/>
                <a:gd name="T59" fmla="*/ 2147483647 h 76"/>
                <a:gd name="T60" fmla="*/ 2147483647 w 76"/>
                <a:gd name="T61" fmla="*/ 2147483647 h 76"/>
                <a:gd name="T62" fmla="*/ 2147483647 w 76"/>
                <a:gd name="T63" fmla="*/ 2147483647 h 76"/>
                <a:gd name="T64" fmla="*/ 2147483647 w 76"/>
                <a:gd name="T65" fmla="*/ 2147483647 h 76"/>
                <a:gd name="T66" fmla="*/ 2147483647 w 76"/>
                <a:gd name="T67" fmla="*/ 2147483647 h 76"/>
                <a:gd name="T68" fmla="*/ 2147483647 w 76"/>
                <a:gd name="T69" fmla="*/ 2147483647 h 76"/>
                <a:gd name="T70" fmla="*/ 2147483647 w 76"/>
                <a:gd name="T71" fmla="*/ 2147483647 h 76"/>
                <a:gd name="T72" fmla="*/ 2147483647 w 76"/>
                <a:gd name="T73" fmla="*/ 2147483647 h 76"/>
                <a:gd name="T74" fmla="*/ 2147483647 w 76"/>
                <a:gd name="T75" fmla="*/ 2147483647 h 76"/>
                <a:gd name="T76" fmla="*/ 2147483647 w 76"/>
                <a:gd name="T77" fmla="*/ 2147483647 h 76"/>
                <a:gd name="T78" fmla="*/ 2147483647 w 76"/>
                <a:gd name="T79" fmla="*/ 2147483647 h 76"/>
                <a:gd name="T80" fmla="*/ 2147483647 w 76"/>
                <a:gd name="T81" fmla="*/ 2147483647 h 76"/>
                <a:gd name="T82" fmla="*/ 2147483647 w 76"/>
                <a:gd name="T83" fmla="*/ 2147483647 h 76"/>
                <a:gd name="T84" fmla="*/ 2147483647 w 76"/>
                <a:gd name="T85" fmla="*/ 2147483647 h 76"/>
                <a:gd name="T86" fmla="*/ 2147483647 w 76"/>
                <a:gd name="T87" fmla="*/ 2147483647 h 76"/>
                <a:gd name="T88" fmla="*/ 2147483647 w 76"/>
                <a:gd name="T89" fmla="*/ 2147483647 h 76"/>
                <a:gd name="T90" fmla="*/ 2147483647 w 76"/>
                <a:gd name="T91" fmla="*/ 2147483647 h 76"/>
                <a:gd name="T92" fmla="*/ 2147483647 w 76"/>
                <a:gd name="T93" fmla="*/ 2147483647 h 76"/>
                <a:gd name="T94" fmla="*/ 2147483647 w 76"/>
                <a:gd name="T95" fmla="*/ 2147483647 h 76"/>
                <a:gd name="T96" fmla="*/ 2147483647 w 76"/>
                <a:gd name="T97" fmla="*/ 2147483647 h 76"/>
                <a:gd name="T98" fmla="*/ 2147483647 w 76"/>
                <a:gd name="T99" fmla="*/ 2147483647 h 76"/>
                <a:gd name="T100" fmla="*/ 2147483647 w 76"/>
                <a:gd name="T101" fmla="*/ 2147483647 h 76"/>
                <a:gd name="T102" fmla="*/ 2147483647 w 76"/>
                <a:gd name="T103" fmla="*/ 2147483647 h 76"/>
                <a:gd name="T104" fmla="*/ 2147483647 w 76"/>
                <a:gd name="T105" fmla="*/ 2147483647 h 76"/>
                <a:gd name="T106" fmla="*/ 2147483647 w 76"/>
                <a:gd name="T107" fmla="*/ 2147483647 h 76"/>
                <a:gd name="T108" fmla="*/ 2147483647 w 76"/>
                <a:gd name="T109" fmla="*/ 2147483647 h 76"/>
                <a:gd name="T110" fmla="*/ 2147483647 w 76"/>
                <a:gd name="T111" fmla="*/ 2147483647 h 7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6"/>
                <a:gd name="T169" fmla="*/ 0 h 76"/>
                <a:gd name="T170" fmla="*/ 76 w 76"/>
                <a:gd name="T171" fmla="*/ 76 h 7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6" h="76">
                  <a:moveTo>
                    <a:pt x="42" y="76"/>
                  </a:moveTo>
                  <a:lnTo>
                    <a:pt x="45" y="75"/>
                  </a:lnTo>
                  <a:lnTo>
                    <a:pt x="46" y="75"/>
                  </a:lnTo>
                  <a:lnTo>
                    <a:pt x="50" y="74"/>
                  </a:lnTo>
                  <a:lnTo>
                    <a:pt x="53" y="73"/>
                  </a:lnTo>
                  <a:lnTo>
                    <a:pt x="56" y="72"/>
                  </a:lnTo>
                  <a:lnTo>
                    <a:pt x="59" y="70"/>
                  </a:lnTo>
                  <a:lnTo>
                    <a:pt x="60" y="69"/>
                  </a:lnTo>
                  <a:lnTo>
                    <a:pt x="62" y="67"/>
                  </a:lnTo>
                  <a:lnTo>
                    <a:pt x="65" y="65"/>
                  </a:lnTo>
                  <a:lnTo>
                    <a:pt x="67" y="62"/>
                  </a:lnTo>
                  <a:lnTo>
                    <a:pt x="69" y="59"/>
                  </a:lnTo>
                  <a:lnTo>
                    <a:pt x="70" y="59"/>
                  </a:lnTo>
                  <a:lnTo>
                    <a:pt x="72" y="56"/>
                  </a:lnTo>
                  <a:lnTo>
                    <a:pt x="73" y="53"/>
                  </a:lnTo>
                  <a:lnTo>
                    <a:pt x="74" y="49"/>
                  </a:lnTo>
                  <a:lnTo>
                    <a:pt x="75" y="46"/>
                  </a:lnTo>
                  <a:lnTo>
                    <a:pt x="75" y="45"/>
                  </a:lnTo>
                  <a:lnTo>
                    <a:pt x="76" y="42"/>
                  </a:lnTo>
                  <a:lnTo>
                    <a:pt x="76" y="38"/>
                  </a:lnTo>
                  <a:lnTo>
                    <a:pt x="76" y="34"/>
                  </a:lnTo>
                  <a:lnTo>
                    <a:pt x="75" y="31"/>
                  </a:lnTo>
                  <a:lnTo>
                    <a:pt x="75" y="30"/>
                  </a:lnTo>
                  <a:lnTo>
                    <a:pt x="74" y="27"/>
                  </a:lnTo>
                  <a:lnTo>
                    <a:pt x="73" y="23"/>
                  </a:lnTo>
                  <a:lnTo>
                    <a:pt x="72" y="20"/>
                  </a:lnTo>
                  <a:lnTo>
                    <a:pt x="70" y="17"/>
                  </a:lnTo>
                  <a:lnTo>
                    <a:pt x="69" y="17"/>
                  </a:lnTo>
                  <a:lnTo>
                    <a:pt x="67" y="14"/>
                  </a:lnTo>
                  <a:lnTo>
                    <a:pt x="65" y="11"/>
                  </a:lnTo>
                  <a:lnTo>
                    <a:pt x="62" y="9"/>
                  </a:lnTo>
                  <a:lnTo>
                    <a:pt x="60" y="7"/>
                  </a:lnTo>
                  <a:lnTo>
                    <a:pt x="59" y="7"/>
                  </a:lnTo>
                  <a:lnTo>
                    <a:pt x="56" y="5"/>
                  </a:lnTo>
                  <a:lnTo>
                    <a:pt x="53" y="3"/>
                  </a:lnTo>
                  <a:lnTo>
                    <a:pt x="50" y="2"/>
                  </a:lnTo>
                  <a:lnTo>
                    <a:pt x="46" y="1"/>
                  </a:lnTo>
                  <a:lnTo>
                    <a:pt x="45" y="1"/>
                  </a:lnTo>
                  <a:lnTo>
                    <a:pt x="42" y="0"/>
                  </a:lnTo>
                  <a:lnTo>
                    <a:pt x="38" y="0"/>
                  </a:lnTo>
                  <a:lnTo>
                    <a:pt x="35" y="0"/>
                  </a:lnTo>
                  <a:lnTo>
                    <a:pt x="31" y="1"/>
                  </a:lnTo>
                  <a:lnTo>
                    <a:pt x="30" y="1"/>
                  </a:lnTo>
                  <a:lnTo>
                    <a:pt x="27" y="2"/>
                  </a:lnTo>
                  <a:lnTo>
                    <a:pt x="24" y="3"/>
                  </a:lnTo>
                  <a:lnTo>
                    <a:pt x="20" y="5"/>
                  </a:lnTo>
                  <a:lnTo>
                    <a:pt x="17" y="7"/>
                  </a:lnTo>
                  <a:lnTo>
                    <a:pt x="14" y="9"/>
                  </a:lnTo>
                  <a:lnTo>
                    <a:pt x="11" y="11"/>
                  </a:lnTo>
                  <a:lnTo>
                    <a:pt x="9" y="14"/>
                  </a:lnTo>
                  <a:lnTo>
                    <a:pt x="7" y="17"/>
                  </a:lnTo>
                  <a:lnTo>
                    <a:pt x="5" y="20"/>
                  </a:lnTo>
                  <a:lnTo>
                    <a:pt x="3" y="23"/>
                  </a:lnTo>
                  <a:lnTo>
                    <a:pt x="2" y="27"/>
                  </a:lnTo>
                  <a:lnTo>
                    <a:pt x="1" y="30"/>
                  </a:lnTo>
                  <a:lnTo>
                    <a:pt x="1" y="31"/>
                  </a:lnTo>
                  <a:lnTo>
                    <a:pt x="1" y="34"/>
                  </a:lnTo>
                  <a:lnTo>
                    <a:pt x="0" y="38"/>
                  </a:lnTo>
                  <a:lnTo>
                    <a:pt x="1" y="42"/>
                  </a:lnTo>
                  <a:lnTo>
                    <a:pt x="1" y="45"/>
                  </a:lnTo>
                  <a:lnTo>
                    <a:pt x="1" y="46"/>
                  </a:lnTo>
                  <a:lnTo>
                    <a:pt x="2" y="49"/>
                  </a:lnTo>
                  <a:lnTo>
                    <a:pt x="3" y="53"/>
                  </a:lnTo>
                  <a:lnTo>
                    <a:pt x="5" y="56"/>
                  </a:lnTo>
                  <a:lnTo>
                    <a:pt x="7" y="59"/>
                  </a:lnTo>
                  <a:lnTo>
                    <a:pt x="9" y="62"/>
                  </a:lnTo>
                  <a:lnTo>
                    <a:pt x="11" y="65"/>
                  </a:lnTo>
                  <a:lnTo>
                    <a:pt x="14" y="67"/>
                  </a:lnTo>
                  <a:lnTo>
                    <a:pt x="17" y="69"/>
                  </a:lnTo>
                  <a:lnTo>
                    <a:pt x="17" y="70"/>
                  </a:lnTo>
                  <a:lnTo>
                    <a:pt x="20" y="72"/>
                  </a:lnTo>
                  <a:lnTo>
                    <a:pt x="24" y="73"/>
                  </a:lnTo>
                  <a:lnTo>
                    <a:pt x="27" y="74"/>
                  </a:lnTo>
                  <a:lnTo>
                    <a:pt x="30" y="75"/>
                  </a:lnTo>
                  <a:lnTo>
                    <a:pt x="31" y="75"/>
                  </a:lnTo>
                  <a:lnTo>
                    <a:pt x="35" y="76"/>
                  </a:lnTo>
                  <a:lnTo>
                    <a:pt x="38" y="76"/>
                  </a:lnTo>
                  <a:lnTo>
                    <a:pt x="42" y="76"/>
                  </a:lnTo>
                  <a:close/>
                  <a:moveTo>
                    <a:pt x="38" y="73"/>
                  </a:moveTo>
                  <a:lnTo>
                    <a:pt x="35" y="73"/>
                  </a:lnTo>
                  <a:lnTo>
                    <a:pt x="31" y="72"/>
                  </a:lnTo>
                  <a:lnTo>
                    <a:pt x="31" y="74"/>
                  </a:lnTo>
                  <a:lnTo>
                    <a:pt x="32" y="72"/>
                  </a:lnTo>
                  <a:lnTo>
                    <a:pt x="31" y="72"/>
                  </a:lnTo>
                  <a:lnTo>
                    <a:pt x="31" y="74"/>
                  </a:lnTo>
                  <a:lnTo>
                    <a:pt x="32" y="72"/>
                  </a:lnTo>
                  <a:lnTo>
                    <a:pt x="28" y="71"/>
                  </a:lnTo>
                  <a:lnTo>
                    <a:pt x="25" y="70"/>
                  </a:lnTo>
                  <a:lnTo>
                    <a:pt x="22" y="68"/>
                  </a:lnTo>
                  <a:lnTo>
                    <a:pt x="19" y="67"/>
                  </a:lnTo>
                  <a:lnTo>
                    <a:pt x="18" y="68"/>
                  </a:lnTo>
                  <a:lnTo>
                    <a:pt x="19" y="67"/>
                  </a:lnTo>
                  <a:lnTo>
                    <a:pt x="18" y="68"/>
                  </a:lnTo>
                  <a:lnTo>
                    <a:pt x="19" y="67"/>
                  </a:lnTo>
                  <a:lnTo>
                    <a:pt x="16" y="65"/>
                  </a:lnTo>
                  <a:lnTo>
                    <a:pt x="14" y="62"/>
                  </a:lnTo>
                  <a:lnTo>
                    <a:pt x="11" y="60"/>
                  </a:lnTo>
                  <a:lnTo>
                    <a:pt x="9" y="57"/>
                  </a:lnTo>
                  <a:lnTo>
                    <a:pt x="8" y="58"/>
                  </a:lnTo>
                  <a:lnTo>
                    <a:pt x="10" y="58"/>
                  </a:lnTo>
                  <a:lnTo>
                    <a:pt x="9" y="57"/>
                  </a:lnTo>
                  <a:lnTo>
                    <a:pt x="8" y="58"/>
                  </a:lnTo>
                  <a:lnTo>
                    <a:pt x="10" y="58"/>
                  </a:lnTo>
                  <a:lnTo>
                    <a:pt x="8" y="55"/>
                  </a:lnTo>
                  <a:lnTo>
                    <a:pt x="6" y="52"/>
                  </a:lnTo>
                  <a:lnTo>
                    <a:pt x="5" y="48"/>
                  </a:lnTo>
                  <a:lnTo>
                    <a:pt x="4" y="45"/>
                  </a:lnTo>
                  <a:lnTo>
                    <a:pt x="3" y="45"/>
                  </a:lnTo>
                  <a:lnTo>
                    <a:pt x="4" y="45"/>
                  </a:lnTo>
                  <a:lnTo>
                    <a:pt x="3" y="45"/>
                  </a:lnTo>
                  <a:lnTo>
                    <a:pt x="4" y="45"/>
                  </a:lnTo>
                  <a:lnTo>
                    <a:pt x="4" y="42"/>
                  </a:lnTo>
                  <a:lnTo>
                    <a:pt x="4" y="38"/>
                  </a:lnTo>
                  <a:lnTo>
                    <a:pt x="4" y="34"/>
                  </a:lnTo>
                  <a:lnTo>
                    <a:pt x="4" y="31"/>
                  </a:lnTo>
                  <a:lnTo>
                    <a:pt x="3" y="31"/>
                  </a:lnTo>
                  <a:lnTo>
                    <a:pt x="4" y="31"/>
                  </a:lnTo>
                  <a:lnTo>
                    <a:pt x="3" y="31"/>
                  </a:lnTo>
                  <a:lnTo>
                    <a:pt x="4" y="31"/>
                  </a:lnTo>
                  <a:lnTo>
                    <a:pt x="5" y="28"/>
                  </a:lnTo>
                  <a:lnTo>
                    <a:pt x="6" y="25"/>
                  </a:lnTo>
                  <a:lnTo>
                    <a:pt x="8" y="21"/>
                  </a:lnTo>
                  <a:lnTo>
                    <a:pt x="10" y="19"/>
                  </a:lnTo>
                  <a:lnTo>
                    <a:pt x="8" y="18"/>
                  </a:lnTo>
                  <a:lnTo>
                    <a:pt x="9" y="19"/>
                  </a:lnTo>
                  <a:lnTo>
                    <a:pt x="10" y="19"/>
                  </a:lnTo>
                  <a:lnTo>
                    <a:pt x="8" y="18"/>
                  </a:lnTo>
                  <a:lnTo>
                    <a:pt x="9" y="19"/>
                  </a:lnTo>
                  <a:lnTo>
                    <a:pt x="11" y="16"/>
                  </a:lnTo>
                  <a:lnTo>
                    <a:pt x="14" y="14"/>
                  </a:lnTo>
                  <a:lnTo>
                    <a:pt x="16" y="11"/>
                  </a:lnTo>
                  <a:lnTo>
                    <a:pt x="19" y="9"/>
                  </a:lnTo>
                  <a:lnTo>
                    <a:pt x="18" y="8"/>
                  </a:lnTo>
                  <a:lnTo>
                    <a:pt x="19" y="10"/>
                  </a:lnTo>
                  <a:lnTo>
                    <a:pt x="19" y="9"/>
                  </a:lnTo>
                  <a:lnTo>
                    <a:pt x="18" y="8"/>
                  </a:lnTo>
                  <a:lnTo>
                    <a:pt x="19" y="10"/>
                  </a:lnTo>
                  <a:lnTo>
                    <a:pt x="22" y="8"/>
                  </a:lnTo>
                  <a:lnTo>
                    <a:pt x="25" y="6"/>
                  </a:lnTo>
                  <a:lnTo>
                    <a:pt x="28" y="5"/>
                  </a:lnTo>
                  <a:lnTo>
                    <a:pt x="32" y="4"/>
                  </a:lnTo>
                  <a:lnTo>
                    <a:pt x="31" y="3"/>
                  </a:lnTo>
                  <a:lnTo>
                    <a:pt x="31" y="4"/>
                  </a:lnTo>
                  <a:lnTo>
                    <a:pt x="32" y="4"/>
                  </a:lnTo>
                  <a:lnTo>
                    <a:pt x="31" y="3"/>
                  </a:lnTo>
                  <a:lnTo>
                    <a:pt x="31" y="4"/>
                  </a:lnTo>
                  <a:lnTo>
                    <a:pt x="35" y="4"/>
                  </a:lnTo>
                  <a:lnTo>
                    <a:pt x="38" y="4"/>
                  </a:lnTo>
                  <a:lnTo>
                    <a:pt x="42" y="4"/>
                  </a:lnTo>
                  <a:lnTo>
                    <a:pt x="45" y="4"/>
                  </a:lnTo>
                  <a:lnTo>
                    <a:pt x="45" y="3"/>
                  </a:lnTo>
                  <a:lnTo>
                    <a:pt x="45" y="4"/>
                  </a:lnTo>
                  <a:lnTo>
                    <a:pt x="45" y="3"/>
                  </a:lnTo>
                  <a:lnTo>
                    <a:pt x="45" y="4"/>
                  </a:lnTo>
                  <a:lnTo>
                    <a:pt x="48" y="5"/>
                  </a:lnTo>
                  <a:lnTo>
                    <a:pt x="52" y="6"/>
                  </a:lnTo>
                  <a:lnTo>
                    <a:pt x="55" y="8"/>
                  </a:lnTo>
                  <a:lnTo>
                    <a:pt x="58" y="10"/>
                  </a:lnTo>
                  <a:lnTo>
                    <a:pt x="58" y="8"/>
                  </a:lnTo>
                  <a:lnTo>
                    <a:pt x="57" y="9"/>
                  </a:lnTo>
                  <a:lnTo>
                    <a:pt x="58" y="10"/>
                  </a:lnTo>
                  <a:lnTo>
                    <a:pt x="58" y="8"/>
                  </a:lnTo>
                  <a:lnTo>
                    <a:pt x="57" y="9"/>
                  </a:lnTo>
                  <a:lnTo>
                    <a:pt x="60" y="11"/>
                  </a:lnTo>
                  <a:lnTo>
                    <a:pt x="63" y="14"/>
                  </a:lnTo>
                  <a:lnTo>
                    <a:pt x="65" y="16"/>
                  </a:lnTo>
                  <a:lnTo>
                    <a:pt x="67" y="19"/>
                  </a:lnTo>
                  <a:lnTo>
                    <a:pt x="68" y="18"/>
                  </a:lnTo>
                  <a:lnTo>
                    <a:pt x="67" y="19"/>
                  </a:lnTo>
                  <a:lnTo>
                    <a:pt x="68" y="18"/>
                  </a:lnTo>
                  <a:lnTo>
                    <a:pt x="67" y="19"/>
                  </a:lnTo>
                  <a:lnTo>
                    <a:pt x="68" y="21"/>
                  </a:lnTo>
                  <a:lnTo>
                    <a:pt x="70" y="25"/>
                  </a:lnTo>
                  <a:lnTo>
                    <a:pt x="71" y="28"/>
                  </a:lnTo>
                  <a:lnTo>
                    <a:pt x="72" y="31"/>
                  </a:lnTo>
                  <a:lnTo>
                    <a:pt x="74" y="31"/>
                  </a:lnTo>
                  <a:lnTo>
                    <a:pt x="72" y="31"/>
                  </a:lnTo>
                  <a:lnTo>
                    <a:pt x="74" y="31"/>
                  </a:lnTo>
                  <a:lnTo>
                    <a:pt x="72" y="31"/>
                  </a:lnTo>
                  <a:lnTo>
                    <a:pt x="73" y="34"/>
                  </a:lnTo>
                  <a:lnTo>
                    <a:pt x="73" y="38"/>
                  </a:lnTo>
                  <a:lnTo>
                    <a:pt x="73" y="42"/>
                  </a:lnTo>
                  <a:lnTo>
                    <a:pt x="72" y="45"/>
                  </a:lnTo>
                  <a:lnTo>
                    <a:pt x="74" y="45"/>
                  </a:lnTo>
                  <a:lnTo>
                    <a:pt x="72" y="45"/>
                  </a:lnTo>
                  <a:lnTo>
                    <a:pt x="74" y="45"/>
                  </a:lnTo>
                  <a:lnTo>
                    <a:pt x="72" y="45"/>
                  </a:lnTo>
                  <a:lnTo>
                    <a:pt x="71" y="48"/>
                  </a:lnTo>
                  <a:lnTo>
                    <a:pt x="70" y="52"/>
                  </a:lnTo>
                  <a:lnTo>
                    <a:pt x="68" y="55"/>
                  </a:lnTo>
                  <a:lnTo>
                    <a:pt x="67" y="58"/>
                  </a:lnTo>
                  <a:lnTo>
                    <a:pt x="68" y="58"/>
                  </a:lnTo>
                  <a:lnTo>
                    <a:pt x="67" y="57"/>
                  </a:lnTo>
                  <a:lnTo>
                    <a:pt x="67" y="58"/>
                  </a:lnTo>
                  <a:lnTo>
                    <a:pt x="68" y="58"/>
                  </a:lnTo>
                  <a:lnTo>
                    <a:pt x="67" y="57"/>
                  </a:lnTo>
                  <a:lnTo>
                    <a:pt x="65" y="60"/>
                  </a:lnTo>
                  <a:lnTo>
                    <a:pt x="63" y="62"/>
                  </a:lnTo>
                  <a:lnTo>
                    <a:pt x="60" y="65"/>
                  </a:lnTo>
                  <a:lnTo>
                    <a:pt x="57" y="67"/>
                  </a:lnTo>
                  <a:lnTo>
                    <a:pt x="58" y="68"/>
                  </a:lnTo>
                  <a:lnTo>
                    <a:pt x="58" y="67"/>
                  </a:lnTo>
                  <a:lnTo>
                    <a:pt x="57" y="67"/>
                  </a:lnTo>
                  <a:lnTo>
                    <a:pt x="58" y="68"/>
                  </a:lnTo>
                  <a:lnTo>
                    <a:pt x="58" y="67"/>
                  </a:lnTo>
                  <a:lnTo>
                    <a:pt x="55" y="68"/>
                  </a:lnTo>
                  <a:lnTo>
                    <a:pt x="52" y="70"/>
                  </a:lnTo>
                  <a:lnTo>
                    <a:pt x="48" y="71"/>
                  </a:lnTo>
                  <a:lnTo>
                    <a:pt x="45" y="72"/>
                  </a:lnTo>
                  <a:lnTo>
                    <a:pt x="45" y="74"/>
                  </a:lnTo>
                  <a:lnTo>
                    <a:pt x="45" y="72"/>
                  </a:lnTo>
                  <a:lnTo>
                    <a:pt x="45" y="74"/>
                  </a:lnTo>
                  <a:lnTo>
                    <a:pt x="45" y="72"/>
                  </a:lnTo>
                  <a:lnTo>
                    <a:pt x="42" y="73"/>
                  </a:lnTo>
                  <a:lnTo>
                    <a:pt x="38" y="7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77" name="Freeform 107"/>
            <p:cNvSpPr>
              <a:spLocks/>
            </p:cNvSpPr>
            <p:nvPr/>
          </p:nvSpPr>
          <p:spPr bwMode="auto">
            <a:xfrm>
              <a:off x="3482975" y="2347913"/>
              <a:ext cx="114300" cy="114300"/>
            </a:xfrm>
            <a:custGeom>
              <a:avLst/>
              <a:gdLst>
                <a:gd name="T0" fmla="*/ 2147483647 w 72"/>
                <a:gd name="T1" fmla="*/ 2147483647 h 72"/>
                <a:gd name="T2" fmla="*/ 2147483647 w 72"/>
                <a:gd name="T3" fmla="*/ 2147483647 h 72"/>
                <a:gd name="T4" fmla="*/ 2147483647 w 72"/>
                <a:gd name="T5" fmla="*/ 2147483647 h 72"/>
                <a:gd name="T6" fmla="*/ 2147483647 w 72"/>
                <a:gd name="T7" fmla="*/ 2147483647 h 72"/>
                <a:gd name="T8" fmla="*/ 2147483647 w 72"/>
                <a:gd name="T9" fmla="*/ 2147483647 h 72"/>
                <a:gd name="T10" fmla="*/ 2147483647 w 72"/>
                <a:gd name="T11" fmla="*/ 2147483647 h 72"/>
                <a:gd name="T12" fmla="*/ 2147483647 w 72"/>
                <a:gd name="T13" fmla="*/ 2147483647 h 72"/>
                <a:gd name="T14" fmla="*/ 2147483647 w 72"/>
                <a:gd name="T15" fmla="*/ 2147483647 h 72"/>
                <a:gd name="T16" fmla="*/ 2147483647 w 72"/>
                <a:gd name="T17" fmla="*/ 2147483647 h 72"/>
                <a:gd name="T18" fmla="*/ 2147483647 w 72"/>
                <a:gd name="T19" fmla="*/ 2147483647 h 72"/>
                <a:gd name="T20" fmla="*/ 2147483647 w 72"/>
                <a:gd name="T21" fmla="*/ 2147483647 h 72"/>
                <a:gd name="T22" fmla="*/ 2147483647 w 72"/>
                <a:gd name="T23" fmla="*/ 2147483647 h 72"/>
                <a:gd name="T24" fmla="*/ 2147483647 w 72"/>
                <a:gd name="T25" fmla="*/ 2147483647 h 72"/>
                <a:gd name="T26" fmla="*/ 2147483647 w 72"/>
                <a:gd name="T27" fmla="*/ 2147483647 h 72"/>
                <a:gd name="T28" fmla="*/ 2147483647 w 72"/>
                <a:gd name="T29" fmla="*/ 2147483647 h 72"/>
                <a:gd name="T30" fmla="*/ 2147483647 w 72"/>
                <a:gd name="T31" fmla="*/ 2147483647 h 72"/>
                <a:gd name="T32" fmla="*/ 2147483647 w 72"/>
                <a:gd name="T33" fmla="*/ 2147483647 h 72"/>
                <a:gd name="T34" fmla="*/ 2147483647 w 72"/>
                <a:gd name="T35" fmla="*/ 2147483647 h 72"/>
                <a:gd name="T36" fmla="*/ 2147483647 w 72"/>
                <a:gd name="T37" fmla="*/ 0 h 72"/>
                <a:gd name="T38" fmla="*/ 2147483647 w 72"/>
                <a:gd name="T39" fmla="*/ 2147483647 h 72"/>
                <a:gd name="T40" fmla="*/ 2147483647 w 72"/>
                <a:gd name="T41" fmla="*/ 2147483647 h 72"/>
                <a:gd name="T42" fmla="*/ 2147483647 w 72"/>
                <a:gd name="T43" fmla="*/ 2147483647 h 72"/>
                <a:gd name="T44" fmla="*/ 2147483647 w 72"/>
                <a:gd name="T45" fmla="*/ 2147483647 h 72"/>
                <a:gd name="T46" fmla="*/ 2147483647 w 72"/>
                <a:gd name="T47" fmla="*/ 2147483647 h 72"/>
                <a:gd name="T48" fmla="*/ 2147483647 w 72"/>
                <a:gd name="T49" fmla="*/ 2147483647 h 72"/>
                <a:gd name="T50" fmla="*/ 2147483647 w 72"/>
                <a:gd name="T51" fmla="*/ 2147483647 h 72"/>
                <a:gd name="T52" fmla="*/ 0 w 72"/>
                <a:gd name="T53" fmla="*/ 2147483647 h 72"/>
                <a:gd name="T54" fmla="*/ 0 w 72"/>
                <a:gd name="T55" fmla="*/ 2147483647 h 72"/>
                <a:gd name="T56" fmla="*/ 0 w 72"/>
                <a:gd name="T57" fmla="*/ 2147483647 h 72"/>
                <a:gd name="T58" fmla="*/ 2147483647 w 72"/>
                <a:gd name="T59" fmla="*/ 2147483647 h 72"/>
                <a:gd name="T60" fmla="*/ 2147483647 w 72"/>
                <a:gd name="T61" fmla="*/ 2147483647 h 72"/>
                <a:gd name="T62" fmla="*/ 2147483647 w 72"/>
                <a:gd name="T63" fmla="*/ 2147483647 h 72"/>
                <a:gd name="T64" fmla="*/ 2147483647 w 72"/>
                <a:gd name="T65" fmla="*/ 2147483647 h 72"/>
                <a:gd name="T66" fmla="*/ 2147483647 w 72"/>
                <a:gd name="T67" fmla="*/ 2147483647 h 72"/>
                <a:gd name="T68" fmla="*/ 2147483647 w 72"/>
                <a:gd name="T69" fmla="*/ 2147483647 h 72"/>
                <a:gd name="T70" fmla="*/ 2147483647 w 72"/>
                <a:gd name="T71" fmla="*/ 2147483647 h 72"/>
                <a:gd name="T72" fmla="*/ 2147483647 w 72"/>
                <a:gd name="T73" fmla="*/ 2147483647 h 7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72"/>
                <a:gd name="T112" fmla="*/ 0 h 72"/>
                <a:gd name="T113" fmla="*/ 72 w 72"/>
                <a:gd name="T114" fmla="*/ 72 h 7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72" h="72">
                  <a:moveTo>
                    <a:pt x="36" y="72"/>
                  </a:moveTo>
                  <a:lnTo>
                    <a:pt x="42" y="72"/>
                  </a:lnTo>
                  <a:lnTo>
                    <a:pt x="48" y="70"/>
                  </a:lnTo>
                  <a:lnTo>
                    <a:pt x="54" y="67"/>
                  </a:lnTo>
                  <a:lnTo>
                    <a:pt x="59" y="64"/>
                  </a:lnTo>
                  <a:lnTo>
                    <a:pt x="63" y="59"/>
                  </a:lnTo>
                  <a:lnTo>
                    <a:pt x="67" y="54"/>
                  </a:lnTo>
                  <a:lnTo>
                    <a:pt x="70" y="49"/>
                  </a:lnTo>
                  <a:lnTo>
                    <a:pt x="71" y="43"/>
                  </a:lnTo>
                  <a:lnTo>
                    <a:pt x="72" y="36"/>
                  </a:lnTo>
                  <a:lnTo>
                    <a:pt x="71" y="29"/>
                  </a:lnTo>
                  <a:lnTo>
                    <a:pt x="70" y="24"/>
                  </a:lnTo>
                  <a:lnTo>
                    <a:pt x="67" y="18"/>
                  </a:lnTo>
                  <a:lnTo>
                    <a:pt x="63" y="13"/>
                  </a:lnTo>
                  <a:lnTo>
                    <a:pt x="59" y="8"/>
                  </a:lnTo>
                  <a:lnTo>
                    <a:pt x="54" y="5"/>
                  </a:lnTo>
                  <a:lnTo>
                    <a:pt x="48" y="2"/>
                  </a:lnTo>
                  <a:lnTo>
                    <a:pt x="42" y="1"/>
                  </a:lnTo>
                  <a:lnTo>
                    <a:pt x="36" y="0"/>
                  </a:lnTo>
                  <a:lnTo>
                    <a:pt x="29" y="1"/>
                  </a:lnTo>
                  <a:lnTo>
                    <a:pt x="23" y="2"/>
                  </a:lnTo>
                  <a:lnTo>
                    <a:pt x="17" y="5"/>
                  </a:lnTo>
                  <a:lnTo>
                    <a:pt x="13" y="8"/>
                  </a:lnTo>
                  <a:lnTo>
                    <a:pt x="8" y="13"/>
                  </a:lnTo>
                  <a:lnTo>
                    <a:pt x="5" y="18"/>
                  </a:lnTo>
                  <a:lnTo>
                    <a:pt x="2" y="24"/>
                  </a:lnTo>
                  <a:lnTo>
                    <a:pt x="0" y="29"/>
                  </a:lnTo>
                  <a:lnTo>
                    <a:pt x="0" y="36"/>
                  </a:lnTo>
                  <a:lnTo>
                    <a:pt x="0" y="43"/>
                  </a:lnTo>
                  <a:lnTo>
                    <a:pt x="2" y="49"/>
                  </a:lnTo>
                  <a:lnTo>
                    <a:pt x="5" y="54"/>
                  </a:lnTo>
                  <a:lnTo>
                    <a:pt x="8" y="59"/>
                  </a:lnTo>
                  <a:lnTo>
                    <a:pt x="13" y="64"/>
                  </a:lnTo>
                  <a:lnTo>
                    <a:pt x="17" y="67"/>
                  </a:lnTo>
                  <a:lnTo>
                    <a:pt x="23" y="70"/>
                  </a:lnTo>
                  <a:lnTo>
                    <a:pt x="29" y="72"/>
                  </a:lnTo>
                  <a:lnTo>
                    <a:pt x="36" y="72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78" name="Freeform 108"/>
            <p:cNvSpPr>
              <a:spLocks noEditPoints="1"/>
            </p:cNvSpPr>
            <p:nvPr/>
          </p:nvSpPr>
          <p:spPr bwMode="auto">
            <a:xfrm>
              <a:off x="3479800" y="2344738"/>
              <a:ext cx="120650" cy="120650"/>
            </a:xfrm>
            <a:custGeom>
              <a:avLst/>
              <a:gdLst>
                <a:gd name="T0" fmla="*/ 2147483647 w 76"/>
                <a:gd name="T1" fmla="*/ 2147483647 h 76"/>
                <a:gd name="T2" fmla="*/ 2147483647 w 76"/>
                <a:gd name="T3" fmla="*/ 2147483647 h 76"/>
                <a:gd name="T4" fmla="*/ 2147483647 w 76"/>
                <a:gd name="T5" fmla="*/ 2147483647 h 76"/>
                <a:gd name="T6" fmla="*/ 2147483647 w 76"/>
                <a:gd name="T7" fmla="*/ 2147483647 h 76"/>
                <a:gd name="T8" fmla="*/ 2147483647 w 76"/>
                <a:gd name="T9" fmla="*/ 2147483647 h 76"/>
                <a:gd name="T10" fmla="*/ 2147483647 w 76"/>
                <a:gd name="T11" fmla="*/ 2147483647 h 76"/>
                <a:gd name="T12" fmla="*/ 2147483647 w 76"/>
                <a:gd name="T13" fmla="*/ 2147483647 h 76"/>
                <a:gd name="T14" fmla="*/ 2147483647 w 76"/>
                <a:gd name="T15" fmla="*/ 2147483647 h 76"/>
                <a:gd name="T16" fmla="*/ 2147483647 w 76"/>
                <a:gd name="T17" fmla="*/ 2147483647 h 76"/>
                <a:gd name="T18" fmla="*/ 2147483647 w 76"/>
                <a:gd name="T19" fmla="*/ 0 h 76"/>
                <a:gd name="T20" fmla="*/ 2147483647 w 76"/>
                <a:gd name="T21" fmla="*/ 2147483647 h 76"/>
                <a:gd name="T22" fmla="*/ 2147483647 w 76"/>
                <a:gd name="T23" fmla="*/ 2147483647 h 76"/>
                <a:gd name="T24" fmla="*/ 2147483647 w 76"/>
                <a:gd name="T25" fmla="*/ 2147483647 h 76"/>
                <a:gd name="T26" fmla="*/ 2147483647 w 76"/>
                <a:gd name="T27" fmla="*/ 2147483647 h 76"/>
                <a:gd name="T28" fmla="*/ 0 w 76"/>
                <a:gd name="T29" fmla="*/ 2147483647 h 76"/>
                <a:gd name="T30" fmla="*/ 2147483647 w 76"/>
                <a:gd name="T31" fmla="*/ 2147483647 h 76"/>
                <a:gd name="T32" fmla="*/ 2147483647 w 76"/>
                <a:gd name="T33" fmla="*/ 2147483647 h 76"/>
                <a:gd name="T34" fmla="*/ 2147483647 w 76"/>
                <a:gd name="T35" fmla="*/ 2147483647 h 76"/>
                <a:gd name="T36" fmla="*/ 2147483647 w 76"/>
                <a:gd name="T37" fmla="*/ 2147483647 h 76"/>
                <a:gd name="T38" fmla="*/ 2147483647 w 76"/>
                <a:gd name="T39" fmla="*/ 2147483647 h 76"/>
                <a:gd name="T40" fmla="*/ 2147483647 w 76"/>
                <a:gd name="T41" fmla="*/ 2147483647 h 76"/>
                <a:gd name="T42" fmla="*/ 2147483647 w 76"/>
                <a:gd name="T43" fmla="*/ 2147483647 h 76"/>
                <a:gd name="T44" fmla="*/ 2147483647 w 76"/>
                <a:gd name="T45" fmla="*/ 2147483647 h 76"/>
                <a:gd name="T46" fmla="*/ 2147483647 w 76"/>
                <a:gd name="T47" fmla="*/ 2147483647 h 76"/>
                <a:gd name="T48" fmla="*/ 2147483647 w 76"/>
                <a:gd name="T49" fmla="*/ 2147483647 h 76"/>
                <a:gd name="T50" fmla="*/ 2147483647 w 76"/>
                <a:gd name="T51" fmla="*/ 2147483647 h 76"/>
                <a:gd name="T52" fmla="*/ 2147483647 w 76"/>
                <a:gd name="T53" fmla="*/ 2147483647 h 76"/>
                <a:gd name="T54" fmla="*/ 2147483647 w 76"/>
                <a:gd name="T55" fmla="*/ 2147483647 h 76"/>
                <a:gd name="T56" fmla="*/ 2147483647 w 76"/>
                <a:gd name="T57" fmla="*/ 2147483647 h 76"/>
                <a:gd name="T58" fmla="*/ 2147483647 w 76"/>
                <a:gd name="T59" fmla="*/ 2147483647 h 76"/>
                <a:gd name="T60" fmla="*/ 2147483647 w 76"/>
                <a:gd name="T61" fmla="*/ 2147483647 h 76"/>
                <a:gd name="T62" fmla="*/ 2147483647 w 76"/>
                <a:gd name="T63" fmla="*/ 2147483647 h 76"/>
                <a:gd name="T64" fmla="*/ 2147483647 w 76"/>
                <a:gd name="T65" fmla="*/ 2147483647 h 76"/>
                <a:gd name="T66" fmla="*/ 2147483647 w 76"/>
                <a:gd name="T67" fmla="*/ 2147483647 h 76"/>
                <a:gd name="T68" fmla="*/ 2147483647 w 76"/>
                <a:gd name="T69" fmla="*/ 2147483647 h 76"/>
                <a:gd name="T70" fmla="*/ 2147483647 w 76"/>
                <a:gd name="T71" fmla="*/ 2147483647 h 76"/>
                <a:gd name="T72" fmla="*/ 2147483647 w 76"/>
                <a:gd name="T73" fmla="*/ 2147483647 h 76"/>
                <a:gd name="T74" fmla="*/ 2147483647 w 76"/>
                <a:gd name="T75" fmla="*/ 2147483647 h 76"/>
                <a:gd name="T76" fmla="*/ 2147483647 w 76"/>
                <a:gd name="T77" fmla="*/ 2147483647 h 76"/>
                <a:gd name="T78" fmla="*/ 2147483647 w 76"/>
                <a:gd name="T79" fmla="*/ 2147483647 h 76"/>
                <a:gd name="T80" fmla="*/ 2147483647 w 76"/>
                <a:gd name="T81" fmla="*/ 2147483647 h 76"/>
                <a:gd name="T82" fmla="*/ 2147483647 w 76"/>
                <a:gd name="T83" fmla="*/ 2147483647 h 76"/>
                <a:gd name="T84" fmla="*/ 2147483647 w 76"/>
                <a:gd name="T85" fmla="*/ 2147483647 h 76"/>
                <a:gd name="T86" fmla="*/ 2147483647 w 76"/>
                <a:gd name="T87" fmla="*/ 2147483647 h 76"/>
                <a:gd name="T88" fmla="*/ 2147483647 w 76"/>
                <a:gd name="T89" fmla="*/ 2147483647 h 76"/>
                <a:gd name="T90" fmla="*/ 2147483647 w 76"/>
                <a:gd name="T91" fmla="*/ 2147483647 h 76"/>
                <a:gd name="T92" fmla="*/ 2147483647 w 76"/>
                <a:gd name="T93" fmla="*/ 2147483647 h 76"/>
                <a:gd name="T94" fmla="*/ 2147483647 w 76"/>
                <a:gd name="T95" fmla="*/ 2147483647 h 76"/>
                <a:gd name="T96" fmla="*/ 2147483647 w 76"/>
                <a:gd name="T97" fmla="*/ 2147483647 h 76"/>
                <a:gd name="T98" fmla="*/ 2147483647 w 76"/>
                <a:gd name="T99" fmla="*/ 2147483647 h 76"/>
                <a:gd name="T100" fmla="*/ 2147483647 w 76"/>
                <a:gd name="T101" fmla="*/ 2147483647 h 76"/>
                <a:gd name="T102" fmla="*/ 2147483647 w 76"/>
                <a:gd name="T103" fmla="*/ 2147483647 h 76"/>
                <a:gd name="T104" fmla="*/ 2147483647 w 76"/>
                <a:gd name="T105" fmla="*/ 2147483647 h 76"/>
                <a:gd name="T106" fmla="*/ 2147483647 w 76"/>
                <a:gd name="T107" fmla="*/ 2147483647 h 76"/>
                <a:gd name="T108" fmla="*/ 2147483647 w 76"/>
                <a:gd name="T109" fmla="*/ 2147483647 h 76"/>
                <a:gd name="T110" fmla="*/ 2147483647 w 76"/>
                <a:gd name="T111" fmla="*/ 2147483647 h 7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6"/>
                <a:gd name="T169" fmla="*/ 0 h 76"/>
                <a:gd name="T170" fmla="*/ 76 w 76"/>
                <a:gd name="T171" fmla="*/ 76 h 7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6" h="76">
                  <a:moveTo>
                    <a:pt x="41" y="76"/>
                  </a:moveTo>
                  <a:lnTo>
                    <a:pt x="45" y="75"/>
                  </a:lnTo>
                  <a:lnTo>
                    <a:pt x="49" y="74"/>
                  </a:lnTo>
                  <a:lnTo>
                    <a:pt x="52" y="73"/>
                  </a:lnTo>
                  <a:lnTo>
                    <a:pt x="56" y="72"/>
                  </a:lnTo>
                  <a:lnTo>
                    <a:pt x="59" y="70"/>
                  </a:lnTo>
                  <a:lnTo>
                    <a:pt x="59" y="69"/>
                  </a:lnTo>
                  <a:lnTo>
                    <a:pt x="62" y="67"/>
                  </a:lnTo>
                  <a:lnTo>
                    <a:pt x="67" y="62"/>
                  </a:lnTo>
                  <a:lnTo>
                    <a:pt x="69" y="59"/>
                  </a:lnTo>
                  <a:lnTo>
                    <a:pt x="71" y="56"/>
                  </a:lnTo>
                  <a:lnTo>
                    <a:pt x="73" y="53"/>
                  </a:lnTo>
                  <a:lnTo>
                    <a:pt x="74" y="49"/>
                  </a:lnTo>
                  <a:lnTo>
                    <a:pt x="75" y="46"/>
                  </a:lnTo>
                  <a:lnTo>
                    <a:pt x="75" y="45"/>
                  </a:lnTo>
                  <a:lnTo>
                    <a:pt x="75" y="42"/>
                  </a:lnTo>
                  <a:lnTo>
                    <a:pt x="76" y="38"/>
                  </a:lnTo>
                  <a:lnTo>
                    <a:pt x="75" y="34"/>
                  </a:lnTo>
                  <a:lnTo>
                    <a:pt x="75" y="31"/>
                  </a:lnTo>
                  <a:lnTo>
                    <a:pt x="75" y="30"/>
                  </a:lnTo>
                  <a:lnTo>
                    <a:pt x="74" y="27"/>
                  </a:lnTo>
                  <a:lnTo>
                    <a:pt x="73" y="23"/>
                  </a:lnTo>
                  <a:lnTo>
                    <a:pt x="71" y="20"/>
                  </a:lnTo>
                  <a:lnTo>
                    <a:pt x="69" y="17"/>
                  </a:lnTo>
                  <a:lnTo>
                    <a:pt x="67" y="14"/>
                  </a:lnTo>
                  <a:lnTo>
                    <a:pt x="64" y="11"/>
                  </a:lnTo>
                  <a:lnTo>
                    <a:pt x="62" y="9"/>
                  </a:lnTo>
                  <a:lnTo>
                    <a:pt x="59" y="7"/>
                  </a:lnTo>
                  <a:lnTo>
                    <a:pt x="56" y="5"/>
                  </a:lnTo>
                  <a:lnTo>
                    <a:pt x="52" y="3"/>
                  </a:lnTo>
                  <a:lnTo>
                    <a:pt x="49" y="2"/>
                  </a:lnTo>
                  <a:lnTo>
                    <a:pt x="45" y="1"/>
                  </a:lnTo>
                  <a:lnTo>
                    <a:pt x="41" y="0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31" y="1"/>
                  </a:lnTo>
                  <a:lnTo>
                    <a:pt x="30" y="1"/>
                  </a:lnTo>
                  <a:lnTo>
                    <a:pt x="26" y="2"/>
                  </a:lnTo>
                  <a:lnTo>
                    <a:pt x="23" y="3"/>
                  </a:lnTo>
                  <a:lnTo>
                    <a:pt x="20" y="5"/>
                  </a:lnTo>
                  <a:lnTo>
                    <a:pt x="17" y="7"/>
                  </a:lnTo>
                  <a:lnTo>
                    <a:pt x="16" y="7"/>
                  </a:lnTo>
                  <a:lnTo>
                    <a:pt x="14" y="9"/>
                  </a:lnTo>
                  <a:lnTo>
                    <a:pt x="11" y="11"/>
                  </a:lnTo>
                  <a:lnTo>
                    <a:pt x="9" y="14"/>
                  </a:lnTo>
                  <a:lnTo>
                    <a:pt x="7" y="17"/>
                  </a:lnTo>
                  <a:lnTo>
                    <a:pt x="6" y="17"/>
                  </a:lnTo>
                  <a:lnTo>
                    <a:pt x="4" y="20"/>
                  </a:lnTo>
                  <a:lnTo>
                    <a:pt x="3" y="23"/>
                  </a:lnTo>
                  <a:lnTo>
                    <a:pt x="2" y="27"/>
                  </a:lnTo>
                  <a:lnTo>
                    <a:pt x="1" y="30"/>
                  </a:lnTo>
                  <a:lnTo>
                    <a:pt x="1" y="31"/>
                  </a:lnTo>
                  <a:lnTo>
                    <a:pt x="0" y="34"/>
                  </a:lnTo>
                  <a:lnTo>
                    <a:pt x="0" y="38"/>
                  </a:lnTo>
                  <a:lnTo>
                    <a:pt x="0" y="42"/>
                  </a:lnTo>
                  <a:lnTo>
                    <a:pt x="1" y="45"/>
                  </a:lnTo>
                  <a:lnTo>
                    <a:pt x="1" y="46"/>
                  </a:lnTo>
                  <a:lnTo>
                    <a:pt x="2" y="49"/>
                  </a:lnTo>
                  <a:lnTo>
                    <a:pt x="3" y="53"/>
                  </a:lnTo>
                  <a:lnTo>
                    <a:pt x="4" y="56"/>
                  </a:lnTo>
                  <a:lnTo>
                    <a:pt x="6" y="59"/>
                  </a:lnTo>
                  <a:lnTo>
                    <a:pt x="7" y="59"/>
                  </a:lnTo>
                  <a:lnTo>
                    <a:pt x="9" y="62"/>
                  </a:lnTo>
                  <a:lnTo>
                    <a:pt x="11" y="65"/>
                  </a:lnTo>
                  <a:lnTo>
                    <a:pt x="14" y="67"/>
                  </a:lnTo>
                  <a:lnTo>
                    <a:pt x="16" y="69"/>
                  </a:lnTo>
                  <a:lnTo>
                    <a:pt x="17" y="70"/>
                  </a:lnTo>
                  <a:lnTo>
                    <a:pt x="20" y="72"/>
                  </a:lnTo>
                  <a:lnTo>
                    <a:pt x="23" y="73"/>
                  </a:lnTo>
                  <a:lnTo>
                    <a:pt x="26" y="74"/>
                  </a:lnTo>
                  <a:lnTo>
                    <a:pt x="30" y="75"/>
                  </a:lnTo>
                  <a:lnTo>
                    <a:pt x="31" y="75"/>
                  </a:lnTo>
                  <a:lnTo>
                    <a:pt x="34" y="76"/>
                  </a:lnTo>
                  <a:lnTo>
                    <a:pt x="38" y="76"/>
                  </a:lnTo>
                  <a:lnTo>
                    <a:pt x="41" y="76"/>
                  </a:lnTo>
                  <a:close/>
                  <a:moveTo>
                    <a:pt x="38" y="73"/>
                  </a:moveTo>
                  <a:lnTo>
                    <a:pt x="34" y="73"/>
                  </a:lnTo>
                  <a:lnTo>
                    <a:pt x="31" y="72"/>
                  </a:lnTo>
                  <a:lnTo>
                    <a:pt x="31" y="74"/>
                  </a:lnTo>
                  <a:lnTo>
                    <a:pt x="31" y="72"/>
                  </a:lnTo>
                  <a:lnTo>
                    <a:pt x="31" y="74"/>
                  </a:lnTo>
                  <a:lnTo>
                    <a:pt x="31" y="72"/>
                  </a:lnTo>
                  <a:lnTo>
                    <a:pt x="28" y="71"/>
                  </a:lnTo>
                  <a:lnTo>
                    <a:pt x="24" y="70"/>
                  </a:lnTo>
                  <a:lnTo>
                    <a:pt x="21" y="68"/>
                  </a:lnTo>
                  <a:lnTo>
                    <a:pt x="18" y="67"/>
                  </a:lnTo>
                  <a:lnTo>
                    <a:pt x="18" y="68"/>
                  </a:lnTo>
                  <a:lnTo>
                    <a:pt x="19" y="67"/>
                  </a:lnTo>
                  <a:lnTo>
                    <a:pt x="18" y="67"/>
                  </a:lnTo>
                  <a:lnTo>
                    <a:pt x="18" y="68"/>
                  </a:lnTo>
                  <a:lnTo>
                    <a:pt x="19" y="67"/>
                  </a:lnTo>
                  <a:lnTo>
                    <a:pt x="16" y="65"/>
                  </a:lnTo>
                  <a:lnTo>
                    <a:pt x="13" y="62"/>
                  </a:lnTo>
                  <a:lnTo>
                    <a:pt x="11" y="60"/>
                  </a:lnTo>
                  <a:lnTo>
                    <a:pt x="9" y="57"/>
                  </a:lnTo>
                  <a:lnTo>
                    <a:pt x="8" y="58"/>
                  </a:lnTo>
                  <a:lnTo>
                    <a:pt x="9" y="58"/>
                  </a:lnTo>
                  <a:lnTo>
                    <a:pt x="9" y="57"/>
                  </a:lnTo>
                  <a:lnTo>
                    <a:pt x="8" y="58"/>
                  </a:lnTo>
                  <a:lnTo>
                    <a:pt x="9" y="58"/>
                  </a:lnTo>
                  <a:lnTo>
                    <a:pt x="8" y="55"/>
                  </a:lnTo>
                  <a:lnTo>
                    <a:pt x="6" y="52"/>
                  </a:lnTo>
                  <a:lnTo>
                    <a:pt x="5" y="48"/>
                  </a:lnTo>
                  <a:lnTo>
                    <a:pt x="4" y="45"/>
                  </a:lnTo>
                  <a:lnTo>
                    <a:pt x="2" y="45"/>
                  </a:lnTo>
                  <a:lnTo>
                    <a:pt x="4" y="45"/>
                  </a:lnTo>
                  <a:lnTo>
                    <a:pt x="2" y="45"/>
                  </a:lnTo>
                  <a:lnTo>
                    <a:pt x="4" y="45"/>
                  </a:lnTo>
                  <a:lnTo>
                    <a:pt x="3" y="42"/>
                  </a:lnTo>
                  <a:lnTo>
                    <a:pt x="3" y="38"/>
                  </a:lnTo>
                  <a:lnTo>
                    <a:pt x="3" y="34"/>
                  </a:lnTo>
                  <a:lnTo>
                    <a:pt x="4" y="31"/>
                  </a:lnTo>
                  <a:lnTo>
                    <a:pt x="2" y="31"/>
                  </a:lnTo>
                  <a:lnTo>
                    <a:pt x="4" y="31"/>
                  </a:lnTo>
                  <a:lnTo>
                    <a:pt x="2" y="31"/>
                  </a:lnTo>
                  <a:lnTo>
                    <a:pt x="4" y="31"/>
                  </a:lnTo>
                  <a:lnTo>
                    <a:pt x="5" y="28"/>
                  </a:lnTo>
                  <a:lnTo>
                    <a:pt x="6" y="25"/>
                  </a:lnTo>
                  <a:lnTo>
                    <a:pt x="8" y="21"/>
                  </a:lnTo>
                  <a:lnTo>
                    <a:pt x="9" y="19"/>
                  </a:lnTo>
                  <a:lnTo>
                    <a:pt x="8" y="18"/>
                  </a:lnTo>
                  <a:lnTo>
                    <a:pt x="9" y="19"/>
                  </a:lnTo>
                  <a:lnTo>
                    <a:pt x="8" y="18"/>
                  </a:lnTo>
                  <a:lnTo>
                    <a:pt x="9" y="19"/>
                  </a:lnTo>
                  <a:lnTo>
                    <a:pt x="11" y="16"/>
                  </a:lnTo>
                  <a:lnTo>
                    <a:pt x="13" y="14"/>
                  </a:lnTo>
                  <a:lnTo>
                    <a:pt x="16" y="11"/>
                  </a:lnTo>
                  <a:lnTo>
                    <a:pt x="19" y="9"/>
                  </a:lnTo>
                  <a:lnTo>
                    <a:pt x="18" y="8"/>
                  </a:lnTo>
                  <a:lnTo>
                    <a:pt x="18" y="10"/>
                  </a:lnTo>
                  <a:lnTo>
                    <a:pt x="19" y="9"/>
                  </a:lnTo>
                  <a:lnTo>
                    <a:pt x="18" y="8"/>
                  </a:lnTo>
                  <a:lnTo>
                    <a:pt x="18" y="10"/>
                  </a:lnTo>
                  <a:lnTo>
                    <a:pt x="21" y="8"/>
                  </a:lnTo>
                  <a:lnTo>
                    <a:pt x="24" y="6"/>
                  </a:lnTo>
                  <a:lnTo>
                    <a:pt x="28" y="5"/>
                  </a:lnTo>
                  <a:lnTo>
                    <a:pt x="31" y="4"/>
                  </a:lnTo>
                  <a:lnTo>
                    <a:pt x="31" y="3"/>
                  </a:lnTo>
                  <a:lnTo>
                    <a:pt x="31" y="4"/>
                  </a:lnTo>
                  <a:lnTo>
                    <a:pt x="31" y="3"/>
                  </a:lnTo>
                  <a:lnTo>
                    <a:pt x="31" y="4"/>
                  </a:lnTo>
                  <a:lnTo>
                    <a:pt x="34" y="4"/>
                  </a:lnTo>
                  <a:lnTo>
                    <a:pt x="38" y="4"/>
                  </a:lnTo>
                  <a:lnTo>
                    <a:pt x="41" y="4"/>
                  </a:lnTo>
                  <a:lnTo>
                    <a:pt x="45" y="4"/>
                  </a:lnTo>
                  <a:lnTo>
                    <a:pt x="45" y="3"/>
                  </a:lnTo>
                  <a:lnTo>
                    <a:pt x="44" y="4"/>
                  </a:lnTo>
                  <a:lnTo>
                    <a:pt x="45" y="4"/>
                  </a:lnTo>
                  <a:lnTo>
                    <a:pt x="45" y="3"/>
                  </a:lnTo>
                  <a:lnTo>
                    <a:pt x="44" y="4"/>
                  </a:lnTo>
                  <a:lnTo>
                    <a:pt x="48" y="5"/>
                  </a:lnTo>
                  <a:lnTo>
                    <a:pt x="51" y="6"/>
                  </a:lnTo>
                  <a:lnTo>
                    <a:pt x="54" y="8"/>
                  </a:lnTo>
                  <a:lnTo>
                    <a:pt x="57" y="10"/>
                  </a:lnTo>
                  <a:lnTo>
                    <a:pt x="58" y="8"/>
                  </a:lnTo>
                  <a:lnTo>
                    <a:pt x="57" y="9"/>
                  </a:lnTo>
                  <a:lnTo>
                    <a:pt x="57" y="10"/>
                  </a:lnTo>
                  <a:lnTo>
                    <a:pt x="58" y="8"/>
                  </a:lnTo>
                  <a:lnTo>
                    <a:pt x="57" y="9"/>
                  </a:lnTo>
                  <a:lnTo>
                    <a:pt x="60" y="11"/>
                  </a:lnTo>
                  <a:lnTo>
                    <a:pt x="62" y="14"/>
                  </a:lnTo>
                  <a:lnTo>
                    <a:pt x="65" y="16"/>
                  </a:lnTo>
                  <a:lnTo>
                    <a:pt x="67" y="19"/>
                  </a:lnTo>
                  <a:lnTo>
                    <a:pt x="68" y="18"/>
                  </a:lnTo>
                  <a:lnTo>
                    <a:pt x="66" y="19"/>
                  </a:lnTo>
                  <a:lnTo>
                    <a:pt x="67" y="19"/>
                  </a:lnTo>
                  <a:lnTo>
                    <a:pt x="68" y="18"/>
                  </a:lnTo>
                  <a:lnTo>
                    <a:pt x="66" y="19"/>
                  </a:lnTo>
                  <a:lnTo>
                    <a:pt x="68" y="21"/>
                  </a:lnTo>
                  <a:lnTo>
                    <a:pt x="70" y="25"/>
                  </a:lnTo>
                  <a:lnTo>
                    <a:pt x="71" y="28"/>
                  </a:lnTo>
                  <a:lnTo>
                    <a:pt x="72" y="31"/>
                  </a:lnTo>
                  <a:lnTo>
                    <a:pt x="73" y="31"/>
                  </a:lnTo>
                  <a:lnTo>
                    <a:pt x="72" y="31"/>
                  </a:lnTo>
                  <a:lnTo>
                    <a:pt x="73" y="31"/>
                  </a:lnTo>
                  <a:lnTo>
                    <a:pt x="72" y="31"/>
                  </a:lnTo>
                  <a:lnTo>
                    <a:pt x="72" y="34"/>
                  </a:lnTo>
                  <a:lnTo>
                    <a:pt x="72" y="38"/>
                  </a:lnTo>
                  <a:lnTo>
                    <a:pt x="72" y="42"/>
                  </a:lnTo>
                  <a:lnTo>
                    <a:pt x="72" y="45"/>
                  </a:lnTo>
                  <a:lnTo>
                    <a:pt x="73" y="45"/>
                  </a:lnTo>
                  <a:lnTo>
                    <a:pt x="72" y="45"/>
                  </a:lnTo>
                  <a:lnTo>
                    <a:pt x="73" y="45"/>
                  </a:lnTo>
                  <a:lnTo>
                    <a:pt x="72" y="45"/>
                  </a:lnTo>
                  <a:lnTo>
                    <a:pt x="71" y="48"/>
                  </a:lnTo>
                  <a:lnTo>
                    <a:pt x="70" y="52"/>
                  </a:lnTo>
                  <a:lnTo>
                    <a:pt x="68" y="55"/>
                  </a:lnTo>
                  <a:lnTo>
                    <a:pt x="66" y="58"/>
                  </a:lnTo>
                  <a:lnTo>
                    <a:pt x="68" y="58"/>
                  </a:lnTo>
                  <a:lnTo>
                    <a:pt x="67" y="57"/>
                  </a:lnTo>
                  <a:lnTo>
                    <a:pt x="66" y="58"/>
                  </a:lnTo>
                  <a:lnTo>
                    <a:pt x="68" y="58"/>
                  </a:lnTo>
                  <a:lnTo>
                    <a:pt x="67" y="57"/>
                  </a:lnTo>
                  <a:lnTo>
                    <a:pt x="65" y="60"/>
                  </a:lnTo>
                  <a:lnTo>
                    <a:pt x="60" y="65"/>
                  </a:lnTo>
                  <a:lnTo>
                    <a:pt x="57" y="67"/>
                  </a:lnTo>
                  <a:lnTo>
                    <a:pt x="58" y="68"/>
                  </a:lnTo>
                  <a:lnTo>
                    <a:pt x="57" y="67"/>
                  </a:lnTo>
                  <a:lnTo>
                    <a:pt x="58" y="68"/>
                  </a:lnTo>
                  <a:lnTo>
                    <a:pt x="57" y="67"/>
                  </a:lnTo>
                  <a:lnTo>
                    <a:pt x="54" y="68"/>
                  </a:lnTo>
                  <a:lnTo>
                    <a:pt x="51" y="70"/>
                  </a:lnTo>
                  <a:lnTo>
                    <a:pt x="48" y="71"/>
                  </a:lnTo>
                  <a:lnTo>
                    <a:pt x="44" y="72"/>
                  </a:lnTo>
                  <a:lnTo>
                    <a:pt x="45" y="74"/>
                  </a:lnTo>
                  <a:lnTo>
                    <a:pt x="45" y="72"/>
                  </a:lnTo>
                  <a:lnTo>
                    <a:pt x="44" y="72"/>
                  </a:lnTo>
                  <a:lnTo>
                    <a:pt x="45" y="74"/>
                  </a:lnTo>
                  <a:lnTo>
                    <a:pt x="45" y="72"/>
                  </a:lnTo>
                  <a:lnTo>
                    <a:pt x="41" y="73"/>
                  </a:lnTo>
                  <a:lnTo>
                    <a:pt x="38" y="7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79" name="Freeform 109"/>
            <p:cNvSpPr>
              <a:spLocks/>
            </p:cNvSpPr>
            <p:nvPr/>
          </p:nvSpPr>
          <p:spPr bwMode="auto">
            <a:xfrm>
              <a:off x="3019425" y="2108200"/>
              <a:ext cx="85725" cy="85725"/>
            </a:xfrm>
            <a:custGeom>
              <a:avLst/>
              <a:gdLst>
                <a:gd name="T0" fmla="*/ 2147483647 w 54"/>
                <a:gd name="T1" fmla="*/ 2147483647 h 54"/>
                <a:gd name="T2" fmla="*/ 2147483647 w 54"/>
                <a:gd name="T3" fmla="*/ 2147483647 h 54"/>
                <a:gd name="T4" fmla="*/ 2147483647 w 54"/>
                <a:gd name="T5" fmla="*/ 2147483647 h 54"/>
                <a:gd name="T6" fmla="*/ 2147483647 w 54"/>
                <a:gd name="T7" fmla="*/ 2147483647 h 54"/>
                <a:gd name="T8" fmla="*/ 2147483647 w 54"/>
                <a:gd name="T9" fmla="*/ 2147483647 h 54"/>
                <a:gd name="T10" fmla="*/ 2147483647 w 54"/>
                <a:gd name="T11" fmla="*/ 2147483647 h 54"/>
                <a:gd name="T12" fmla="*/ 2147483647 w 54"/>
                <a:gd name="T13" fmla="*/ 2147483647 h 54"/>
                <a:gd name="T14" fmla="*/ 2147483647 w 54"/>
                <a:gd name="T15" fmla="*/ 2147483647 h 54"/>
                <a:gd name="T16" fmla="*/ 2147483647 w 54"/>
                <a:gd name="T17" fmla="*/ 2147483647 h 54"/>
                <a:gd name="T18" fmla="*/ 2147483647 w 54"/>
                <a:gd name="T19" fmla="*/ 2147483647 h 54"/>
                <a:gd name="T20" fmla="*/ 2147483647 w 54"/>
                <a:gd name="T21" fmla="*/ 2147483647 h 54"/>
                <a:gd name="T22" fmla="*/ 2147483647 w 54"/>
                <a:gd name="T23" fmla="*/ 2147483647 h 54"/>
                <a:gd name="T24" fmla="*/ 2147483647 w 54"/>
                <a:gd name="T25" fmla="*/ 2147483647 h 54"/>
                <a:gd name="T26" fmla="*/ 2147483647 w 54"/>
                <a:gd name="T27" fmla="*/ 2147483647 h 54"/>
                <a:gd name="T28" fmla="*/ 2147483647 w 54"/>
                <a:gd name="T29" fmla="*/ 2147483647 h 54"/>
                <a:gd name="T30" fmla="*/ 2147483647 w 54"/>
                <a:gd name="T31" fmla="*/ 0 h 54"/>
                <a:gd name="T32" fmla="*/ 2147483647 w 54"/>
                <a:gd name="T33" fmla="*/ 0 h 54"/>
                <a:gd name="T34" fmla="*/ 2147483647 w 54"/>
                <a:gd name="T35" fmla="*/ 0 h 54"/>
                <a:gd name="T36" fmla="*/ 2147483647 w 54"/>
                <a:gd name="T37" fmla="*/ 2147483647 h 54"/>
                <a:gd name="T38" fmla="*/ 2147483647 w 54"/>
                <a:gd name="T39" fmla="*/ 2147483647 h 54"/>
                <a:gd name="T40" fmla="*/ 2147483647 w 54"/>
                <a:gd name="T41" fmla="*/ 2147483647 h 54"/>
                <a:gd name="T42" fmla="*/ 2147483647 w 54"/>
                <a:gd name="T43" fmla="*/ 2147483647 h 54"/>
                <a:gd name="T44" fmla="*/ 2147483647 w 54"/>
                <a:gd name="T45" fmla="*/ 2147483647 h 54"/>
                <a:gd name="T46" fmla="*/ 2147483647 w 54"/>
                <a:gd name="T47" fmla="*/ 2147483647 h 54"/>
                <a:gd name="T48" fmla="*/ 0 w 54"/>
                <a:gd name="T49" fmla="*/ 2147483647 h 54"/>
                <a:gd name="T50" fmla="*/ 2147483647 w 54"/>
                <a:gd name="T51" fmla="*/ 2147483647 h 54"/>
                <a:gd name="T52" fmla="*/ 2147483647 w 54"/>
                <a:gd name="T53" fmla="*/ 2147483647 h 54"/>
                <a:gd name="T54" fmla="*/ 2147483647 w 54"/>
                <a:gd name="T55" fmla="*/ 2147483647 h 54"/>
                <a:gd name="T56" fmla="*/ 2147483647 w 54"/>
                <a:gd name="T57" fmla="*/ 2147483647 h 54"/>
                <a:gd name="T58" fmla="*/ 2147483647 w 54"/>
                <a:gd name="T59" fmla="*/ 2147483647 h 54"/>
                <a:gd name="T60" fmla="*/ 2147483647 w 54"/>
                <a:gd name="T61" fmla="*/ 2147483647 h 54"/>
                <a:gd name="T62" fmla="*/ 2147483647 w 54"/>
                <a:gd name="T63" fmla="*/ 2147483647 h 54"/>
                <a:gd name="T64" fmla="*/ 2147483647 w 54"/>
                <a:gd name="T65" fmla="*/ 2147483647 h 5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4"/>
                <a:gd name="T100" fmla="*/ 0 h 54"/>
                <a:gd name="T101" fmla="*/ 54 w 54"/>
                <a:gd name="T102" fmla="*/ 54 h 5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4" h="54">
                  <a:moveTo>
                    <a:pt x="27" y="54"/>
                  </a:moveTo>
                  <a:lnTo>
                    <a:pt x="33" y="53"/>
                  </a:lnTo>
                  <a:lnTo>
                    <a:pt x="38" y="52"/>
                  </a:lnTo>
                  <a:lnTo>
                    <a:pt x="42" y="49"/>
                  </a:lnTo>
                  <a:lnTo>
                    <a:pt x="46" y="46"/>
                  </a:lnTo>
                  <a:lnTo>
                    <a:pt x="50" y="42"/>
                  </a:lnTo>
                  <a:lnTo>
                    <a:pt x="52" y="37"/>
                  </a:lnTo>
                  <a:lnTo>
                    <a:pt x="54" y="32"/>
                  </a:lnTo>
                  <a:lnTo>
                    <a:pt x="54" y="27"/>
                  </a:lnTo>
                  <a:lnTo>
                    <a:pt x="54" y="21"/>
                  </a:lnTo>
                  <a:lnTo>
                    <a:pt x="52" y="16"/>
                  </a:lnTo>
                  <a:lnTo>
                    <a:pt x="50" y="12"/>
                  </a:lnTo>
                  <a:lnTo>
                    <a:pt x="46" y="8"/>
                  </a:lnTo>
                  <a:lnTo>
                    <a:pt x="42" y="5"/>
                  </a:lnTo>
                  <a:lnTo>
                    <a:pt x="38" y="2"/>
                  </a:lnTo>
                  <a:lnTo>
                    <a:pt x="33" y="0"/>
                  </a:lnTo>
                  <a:lnTo>
                    <a:pt x="27" y="0"/>
                  </a:lnTo>
                  <a:lnTo>
                    <a:pt x="22" y="0"/>
                  </a:lnTo>
                  <a:lnTo>
                    <a:pt x="17" y="2"/>
                  </a:lnTo>
                  <a:lnTo>
                    <a:pt x="12" y="5"/>
                  </a:lnTo>
                  <a:lnTo>
                    <a:pt x="8" y="8"/>
                  </a:lnTo>
                  <a:lnTo>
                    <a:pt x="5" y="12"/>
                  </a:lnTo>
                  <a:lnTo>
                    <a:pt x="2" y="16"/>
                  </a:lnTo>
                  <a:lnTo>
                    <a:pt x="1" y="21"/>
                  </a:lnTo>
                  <a:lnTo>
                    <a:pt x="0" y="27"/>
                  </a:lnTo>
                  <a:lnTo>
                    <a:pt x="1" y="32"/>
                  </a:lnTo>
                  <a:lnTo>
                    <a:pt x="2" y="37"/>
                  </a:lnTo>
                  <a:lnTo>
                    <a:pt x="5" y="42"/>
                  </a:lnTo>
                  <a:lnTo>
                    <a:pt x="8" y="46"/>
                  </a:lnTo>
                  <a:lnTo>
                    <a:pt x="12" y="49"/>
                  </a:lnTo>
                  <a:lnTo>
                    <a:pt x="17" y="52"/>
                  </a:lnTo>
                  <a:lnTo>
                    <a:pt x="22" y="53"/>
                  </a:lnTo>
                  <a:lnTo>
                    <a:pt x="27" y="54"/>
                  </a:lnTo>
                  <a:close/>
                </a:path>
              </a:pathLst>
            </a:custGeom>
            <a:solidFill>
              <a:srgbClr val="A1A1A1"/>
            </a:solidFill>
            <a:ln w="0">
              <a:solidFill>
                <a:srgbClr val="A1A1A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80" name="Freeform 110"/>
            <p:cNvSpPr>
              <a:spLocks noEditPoints="1"/>
            </p:cNvSpPr>
            <p:nvPr/>
          </p:nvSpPr>
          <p:spPr bwMode="auto">
            <a:xfrm>
              <a:off x="3016250" y="2105025"/>
              <a:ext cx="92075" cy="92075"/>
            </a:xfrm>
            <a:custGeom>
              <a:avLst/>
              <a:gdLst>
                <a:gd name="T0" fmla="*/ 2147483647 w 58"/>
                <a:gd name="T1" fmla="*/ 2147483647 h 58"/>
                <a:gd name="T2" fmla="*/ 2147483647 w 58"/>
                <a:gd name="T3" fmla="*/ 2147483647 h 58"/>
                <a:gd name="T4" fmla="*/ 2147483647 w 58"/>
                <a:gd name="T5" fmla="*/ 2147483647 h 58"/>
                <a:gd name="T6" fmla="*/ 2147483647 w 58"/>
                <a:gd name="T7" fmla="*/ 2147483647 h 58"/>
                <a:gd name="T8" fmla="*/ 2147483647 w 58"/>
                <a:gd name="T9" fmla="*/ 2147483647 h 58"/>
                <a:gd name="T10" fmla="*/ 2147483647 w 58"/>
                <a:gd name="T11" fmla="*/ 2147483647 h 58"/>
                <a:gd name="T12" fmla="*/ 2147483647 w 58"/>
                <a:gd name="T13" fmla="*/ 2147483647 h 58"/>
                <a:gd name="T14" fmla="*/ 2147483647 w 58"/>
                <a:gd name="T15" fmla="*/ 2147483647 h 58"/>
                <a:gd name="T16" fmla="*/ 2147483647 w 58"/>
                <a:gd name="T17" fmla="*/ 0 h 58"/>
                <a:gd name="T18" fmla="*/ 2147483647 w 58"/>
                <a:gd name="T19" fmla="*/ 2147483647 h 58"/>
                <a:gd name="T20" fmla="*/ 2147483647 w 58"/>
                <a:gd name="T21" fmla="*/ 2147483647 h 58"/>
                <a:gd name="T22" fmla="*/ 2147483647 w 58"/>
                <a:gd name="T23" fmla="*/ 2147483647 h 58"/>
                <a:gd name="T24" fmla="*/ 0 w 58"/>
                <a:gd name="T25" fmla="*/ 2147483647 h 58"/>
                <a:gd name="T26" fmla="*/ 2147483647 w 58"/>
                <a:gd name="T27" fmla="*/ 2147483647 h 58"/>
                <a:gd name="T28" fmla="*/ 2147483647 w 58"/>
                <a:gd name="T29" fmla="*/ 2147483647 h 58"/>
                <a:gd name="T30" fmla="*/ 2147483647 w 58"/>
                <a:gd name="T31" fmla="*/ 2147483647 h 58"/>
                <a:gd name="T32" fmla="*/ 2147483647 w 58"/>
                <a:gd name="T33" fmla="*/ 2147483647 h 58"/>
                <a:gd name="T34" fmla="*/ 2147483647 w 58"/>
                <a:gd name="T35" fmla="*/ 2147483647 h 58"/>
                <a:gd name="T36" fmla="*/ 2147483647 w 58"/>
                <a:gd name="T37" fmla="*/ 2147483647 h 58"/>
                <a:gd name="T38" fmla="*/ 2147483647 w 58"/>
                <a:gd name="T39" fmla="*/ 2147483647 h 58"/>
                <a:gd name="T40" fmla="*/ 2147483647 w 58"/>
                <a:gd name="T41" fmla="*/ 2147483647 h 58"/>
                <a:gd name="T42" fmla="*/ 2147483647 w 58"/>
                <a:gd name="T43" fmla="*/ 2147483647 h 58"/>
                <a:gd name="T44" fmla="*/ 2147483647 w 58"/>
                <a:gd name="T45" fmla="*/ 2147483647 h 58"/>
                <a:gd name="T46" fmla="*/ 2147483647 w 58"/>
                <a:gd name="T47" fmla="*/ 2147483647 h 58"/>
                <a:gd name="T48" fmla="*/ 2147483647 w 58"/>
                <a:gd name="T49" fmla="*/ 2147483647 h 58"/>
                <a:gd name="T50" fmla="*/ 2147483647 w 58"/>
                <a:gd name="T51" fmla="*/ 2147483647 h 58"/>
                <a:gd name="T52" fmla="*/ 2147483647 w 58"/>
                <a:gd name="T53" fmla="*/ 2147483647 h 58"/>
                <a:gd name="T54" fmla="*/ 2147483647 w 58"/>
                <a:gd name="T55" fmla="*/ 2147483647 h 58"/>
                <a:gd name="T56" fmla="*/ 2147483647 w 58"/>
                <a:gd name="T57" fmla="*/ 2147483647 h 58"/>
                <a:gd name="T58" fmla="*/ 2147483647 w 58"/>
                <a:gd name="T59" fmla="*/ 2147483647 h 58"/>
                <a:gd name="T60" fmla="*/ 2147483647 w 58"/>
                <a:gd name="T61" fmla="*/ 2147483647 h 58"/>
                <a:gd name="T62" fmla="*/ 2147483647 w 58"/>
                <a:gd name="T63" fmla="*/ 2147483647 h 58"/>
                <a:gd name="T64" fmla="*/ 2147483647 w 58"/>
                <a:gd name="T65" fmla="*/ 2147483647 h 58"/>
                <a:gd name="T66" fmla="*/ 2147483647 w 58"/>
                <a:gd name="T67" fmla="*/ 2147483647 h 58"/>
                <a:gd name="T68" fmla="*/ 2147483647 w 58"/>
                <a:gd name="T69" fmla="*/ 2147483647 h 58"/>
                <a:gd name="T70" fmla="*/ 2147483647 w 58"/>
                <a:gd name="T71" fmla="*/ 2147483647 h 58"/>
                <a:gd name="T72" fmla="*/ 2147483647 w 58"/>
                <a:gd name="T73" fmla="*/ 2147483647 h 58"/>
                <a:gd name="T74" fmla="*/ 2147483647 w 58"/>
                <a:gd name="T75" fmla="*/ 2147483647 h 58"/>
                <a:gd name="T76" fmla="*/ 2147483647 w 58"/>
                <a:gd name="T77" fmla="*/ 2147483647 h 58"/>
                <a:gd name="T78" fmla="*/ 2147483647 w 58"/>
                <a:gd name="T79" fmla="*/ 2147483647 h 58"/>
                <a:gd name="T80" fmla="*/ 2147483647 w 58"/>
                <a:gd name="T81" fmla="*/ 2147483647 h 58"/>
                <a:gd name="T82" fmla="*/ 2147483647 w 58"/>
                <a:gd name="T83" fmla="*/ 2147483647 h 58"/>
                <a:gd name="T84" fmla="*/ 2147483647 w 58"/>
                <a:gd name="T85" fmla="*/ 2147483647 h 58"/>
                <a:gd name="T86" fmla="*/ 2147483647 w 58"/>
                <a:gd name="T87" fmla="*/ 2147483647 h 58"/>
                <a:gd name="T88" fmla="*/ 2147483647 w 58"/>
                <a:gd name="T89" fmla="*/ 2147483647 h 58"/>
                <a:gd name="T90" fmla="*/ 2147483647 w 58"/>
                <a:gd name="T91" fmla="*/ 2147483647 h 58"/>
                <a:gd name="T92" fmla="*/ 2147483647 w 58"/>
                <a:gd name="T93" fmla="*/ 2147483647 h 58"/>
                <a:gd name="T94" fmla="*/ 2147483647 w 58"/>
                <a:gd name="T95" fmla="*/ 2147483647 h 58"/>
                <a:gd name="T96" fmla="*/ 2147483647 w 58"/>
                <a:gd name="T97" fmla="*/ 2147483647 h 58"/>
                <a:gd name="T98" fmla="*/ 2147483647 w 58"/>
                <a:gd name="T99" fmla="*/ 2147483647 h 5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58"/>
                <a:gd name="T151" fmla="*/ 0 h 58"/>
                <a:gd name="T152" fmla="*/ 58 w 58"/>
                <a:gd name="T153" fmla="*/ 58 h 5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58" h="58">
                  <a:moveTo>
                    <a:pt x="32" y="57"/>
                  </a:moveTo>
                  <a:lnTo>
                    <a:pt x="35" y="57"/>
                  </a:lnTo>
                  <a:lnTo>
                    <a:pt x="38" y="56"/>
                  </a:lnTo>
                  <a:lnTo>
                    <a:pt x="40" y="55"/>
                  </a:lnTo>
                  <a:lnTo>
                    <a:pt x="43" y="54"/>
                  </a:lnTo>
                  <a:lnTo>
                    <a:pt x="45" y="53"/>
                  </a:lnTo>
                  <a:lnTo>
                    <a:pt x="46" y="53"/>
                  </a:lnTo>
                  <a:lnTo>
                    <a:pt x="49" y="49"/>
                  </a:lnTo>
                  <a:lnTo>
                    <a:pt x="53" y="45"/>
                  </a:lnTo>
                  <a:lnTo>
                    <a:pt x="55" y="42"/>
                  </a:lnTo>
                  <a:lnTo>
                    <a:pt x="56" y="40"/>
                  </a:lnTo>
                  <a:lnTo>
                    <a:pt x="57" y="38"/>
                  </a:lnTo>
                  <a:lnTo>
                    <a:pt x="57" y="35"/>
                  </a:lnTo>
                  <a:lnTo>
                    <a:pt x="57" y="34"/>
                  </a:lnTo>
                  <a:lnTo>
                    <a:pt x="58" y="32"/>
                  </a:lnTo>
                  <a:lnTo>
                    <a:pt x="58" y="29"/>
                  </a:lnTo>
                  <a:lnTo>
                    <a:pt x="58" y="26"/>
                  </a:lnTo>
                  <a:lnTo>
                    <a:pt x="57" y="23"/>
                  </a:lnTo>
                  <a:lnTo>
                    <a:pt x="57" y="20"/>
                  </a:lnTo>
                  <a:lnTo>
                    <a:pt x="56" y="18"/>
                  </a:lnTo>
                  <a:lnTo>
                    <a:pt x="55" y="15"/>
                  </a:lnTo>
                  <a:lnTo>
                    <a:pt x="53" y="13"/>
                  </a:lnTo>
                  <a:lnTo>
                    <a:pt x="49" y="9"/>
                  </a:lnTo>
                  <a:lnTo>
                    <a:pt x="46" y="5"/>
                  </a:lnTo>
                  <a:lnTo>
                    <a:pt x="45" y="5"/>
                  </a:lnTo>
                  <a:lnTo>
                    <a:pt x="43" y="3"/>
                  </a:lnTo>
                  <a:lnTo>
                    <a:pt x="40" y="2"/>
                  </a:lnTo>
                  <a:lnTo>
                    <a:pt x="38" y="1"/>
                  </a:lnTo>
                  <a:lnTo>
                    <a:pt x="35" y="1"/>
                  </a:lnTo>
                  <a:lnTo>
                    <a:pt x="32" y="0"/>
                  </a:lnTo>
                  <a:lnTo>
                    <a:pt x="29" y="0"/>
                  </a:lnTo>
                  <a:lnTo>
                    <a:pt x="26" y="0"/>
                  </a:lnTo>
                  <a:lnTo>
                    <a:pt x="24" y="1"/>
                  </a:lnTo>
                  <a:lnTo>
                    <a:pt x="23" y="1"/>
                  </a:lnTo>
                  <a:lnTo>
                    <a:pt x="20" y="1"/>
                  </a:lnTo>
                  <a:lnTo>
                    <a:pt x="16" y="3"/>
                  </a:lnTo>
                  <a:lnTo>
                    <a:pt x="13" y="5"/>
                  </a:lnTo>
                  <a:lnTo>
                    <a:pt x="9" y="9"/>
                  </a:lnTo>
                  <a:lnTo>
                    <a:pt x="6" y="13"/>
                  </a:lnTo>
                  <a:lnTo>
                    <a:pt x="5" y="13"/>
                  </a:lnTo>
                  <a:lnTo>
                    <a:pt x="4" y="15"/>
                  </a:lnTo>
                  <a:lnTo>
                    <a:pt x="2" y="20"/>
                  </a:lnTo>
                  <a:lnTo>
                    <a:pt x="1" y="23"/>
                  </a:lnTo>
                  <a:lnTo>
                    <a:pt x="1" y="26"/>
                  </a:lnTo>
                  <a:lnTo>
                    <a:pt x="0" y="29"/>
                  </a:lnTo>
                  <a:lnTo>
                    <a:pt x="1" y="32"/>
                  </a:lnTo>
                  <a:lnTo>
                    <a:pt x="1" y="34"/>
                  </a:lnTo>
                  <a:lnTo>
                    <a:pt x="1" y="35"/>
                  </a:lnTo>
                  <a:lnTo>
                    <a:pt x="2" y="38"/>
                  </a:lnTo>
                  <a:lnTo>
                    <a:pt x="4" y="42"/>
                  </a:lnTo>
                  <a:lnTo>
                    <a:pt x="5" y="45"/>
                  </a:lnTo>
                  <a:lnTo>
                    <a:pt x="6" y="45"/>
                  </a:lnTo>
                  <a:lnTo>
                    <a:pt x="9" y="49"/>
                  </a:lnTo>
                  <a:lnTo>
                    <a:pt x="13" y="53"/>
                  </a:lnTo>
                  <a:lnTo>
                    <a:pt x="16" y="54"/>
                  </a:lnTo>
                  <a:lnTo>
                    <a:pt x="20" y="56"/>
                  </a:lnTo>
                  <a:lnTo>
                    <a:pt x="23" y="57"/>
                  </a:lnTo>
                  <a:lnTo>
                    <a:pt x="24" y="57"/>
                  </a:lnTo>
                  <a:lnTo>
                    <a:pt x="26" y="57"/>
                  </a:lnTo>
                  <a:lnTo>
                    <a:pt x="29" y="58"/>
                  </a:lnTo>
                  <a:lnTo>
                    <a:pt x="32" y="57"/>
                  </a:lnTo>
                  <a:close/>
                  <a:moveTo>
                    <a:pt x="29" y="54"/>
                  </a:moveTo>
                  <a:lnTo>
                    <a:pt x="26" y="54"/>
                  </a:lnTo>
                  <a:lnTo>
                    <a:pt x="24" y="54"/>
                  </a:lnTo>
                  <a:lnTo>
                    <a:pt x="24" y="55"/>
                  </a:lnTo>
                  <a:lnTo>
                    <a:pt x="24" y="54"/>
                  </a:lnTo>
                  <a:lnTo>
                    <a:pt x="24" y="55"/>
                  </a:lnTo>
                  <a:lnTo>
                    <a:pt x="24" y="54"/>
                  </a:lnTo>
                  <a:lnTo>
                    <a:pt x="22" y="53"/>
                  </a:lnTo>
                  <a:lnTo>
                    <a:pt x="17" y="51"/>
                  </a:lnTo>
                  <a:lnTo>
                    <a:pt x="15" y="50"/>
                  </a:lnTo>
                  <a:lnTo>
                    <a:pt x="14" y="52"/>
                  </a:lnTo>
                  <a:lnTo>
                    <a:pt x="15" y="50"/>
                  </a:lnTo>
                  <a:lnTo>
                    <a:pt x="14" y="52"/>
                  </a:lnTo>
                  <a:lnTo>
                    <a:pt x="15" y="50"/>
                  </a:lnTo>
                  <a:lnTo>
                    <a:pt x="11" y="47"/>
                  </a:lnTo>
                  <a:lnTo>
                    <a:pt x="8" y="43"/>
                  </a:lnTo>
                  <a:lnTo>
                    <a:pt x="7" y="44"/>
                  </a:lnTo>
                  <a:lnTo>
                    <a:pt x="8" y="43"/>
                  </a:lnTo>
                  <a:lnTo>
                    <a:pt x="7" y="44"/>
                  </a:lnTo>
                  <a:lnTo>
                    <a:pt x="8" y="43"/>
                  </a:lnTo>
                  <a:lnTo>
                    <a:pt x="7" y="41"/>
                  </a:lnTo>
                  <a:lnTo>
                    <a:pt x="5" y="36"/>
                  </a:lnTo>
                  <a:lnTo>
                    <a:pt x="4" y="34"/>
                  </a:lnTo>
                  <a:lnTo>
                    <a:pt x="3" y="34"/>
                  </a:lnTo>
                  <a:lnTo>
                    <a:pt x="4" y="34"/>
                  </a:lnTo>
                  <a:lnTo>
                    <a:pt x="3" y="34"/>
                  </a:lnTo>
                  <a:lnTo>
                    <a:pt x="4" y="34"/>
                  </a:lnTo>
                  <a:lnTo>
                    <a:pt x="4" y="32"/>
                  </a:lnTo>
                  <a:lnTo>
                    <a:pt x="4" y="29"/>
                  </a:lnTo>
                  <a:lnTo>
                    <a:pt x="4" y="26"/>
                  </a:lnTo>
                  <a:lnTo>
                    <a:pt x="4" y="23"/>
                  </a:lnTo>
                  <a:lnTo>
                    <a:pt x="3" y="23"/>
                  </a:lnTo>
                  <a:lnTo>
                    <a:pt x="4" y="24"/>
                  </a:lnTo>
                  <a:lnTo>
                    <a:pt x="4" y="23"/>
                  </a:lnTo>
                  <a:lnTo>
                    <a:pt x="3" y="23"/>
                  </a:lnTo>
                  <a:lnTo>
                    <a:pt x="4" y="24"/>
                  </a:lnTo>
                  <a:lnTo>
                    <a:pt x="5" y="22"/>
                  </a:lnTo>
                  <a:lnTo>
                    <a:pt x="7" y="17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8" y="15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8" y="15"/>
                  </a:lnTo>
                  <a:lnTo>
                    <a:pt x="11" y="11"/>
                  </a:lnTo>
                  <a:lnTo>
                    <a:pt x="15" y="8"/>
                  </a:lnTo>
                  <a:lnTo>
                    <a:pt x="14" y="7"/>
                  </a:lnTo>
                  <a:lnTo>
                    <a:pt x="15" y="8"/>
                  </a:lnTo>
                  <a:lnTo>
                    <a:pt x="14" y="7"/>
                  </a:lnTo>
                  <a:lnTo>
                    <a:pt x="15" y="8"/>
                  </a:lnTo>
                  <a:lnTo>
                    <a:pt x="17" y="7"/>
                  </a:lnTo>
                  <a:lnTo>
                    <a:pt x="22" y="4"/>
                  </a:lnTo>
                  <a:lnTo>
                    <a:pt x="24" y="4"/>
                  </a:lnTo>
                  <a:lnTo>
                    <a:pt x="24" y="2"/>
                  </a:lnTo>
                  <a:lnTo>
                    <a:pt x="24" y="4"/>
                  </a:lnTo>
                  <a:lnTo>
                    <a:pt x="24" y="2"/>
                  </a:lnTo>
                  <a:lnTo>
                    <a:pt x="24" y="4"/>
                  </a:lnTo>
                  <a:lnTo>
                    <a:pt x="26" y="4"/>
                  </a:lnTo>
                  <a:lnTo>
                    <a:pt x="29" y="3"/>
                  </a:lnTo>
                  <a:lnTo>
                    <a:pt x="32" y="4"/>
                  </a:lnTo>
                  <a:lnTo>
                    <a:pt x="35" y="4"/>
                  </a:lnTo>
                  <a:lnTo>
                    <a:pt x="35" y="2"/>
                  </a:lnTo>
                  <a:lnTo>
                    <a:pt x="34" y="4"/>
                  </a:lnTo>
                  <a:lnTo>
                    <a:pt x="35" y="4"/>
                  </a:lnTo>
                  <a:lnTo>
                    <a:pt x="35" y="2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39" y="6"/>
                  </a:lnTo>
                  <a:lnTo>
                    <a:pt x="41" y="7"/>
                  </a:lnTo>
                  <a:lnTo>
                    <a:pt x="44" y="8"/>
                  </a:lnTo>
                  <a:lnTo>
                    <a:pt x="44" y="7"/>
                  </a:lnTo>
                  <a:lnTo>
                    <a:pt x="43" y="8"/>
                  </a:lnTo>
                  <a:lnTo>
                    <a:pt x="44" y="8"/>
                  </a:lnTo>
                  <a:lnTo>
                    <a:pt x="44" y="7"/>
                  </a:lnTo>
                  <a:lnTo>
                    <a:pt x="43" y="8"/>
                  </a:lnTo>
                  <a:lnTo>
                    <a:pt x="47" y="11"/>
                  </a:lnTo>
                  <a:lnTo>
                    <a:pt x="51" y="15"/>
                  </a:lnTo>
                  <a:lnTo>
                    <a:pt x="52" y="14"/>
                  </a:lnTo>
                  <a:lnTo>
                    <a:pt x="50" y="14"/>
                  </a:lnTo>
                  <a:lnTo>
                    <a:pt x="51" y="15"/>
                  </a:lnTo>
                  <a:lnTo>
                    <a:pt x="52" y="14"/>
                  </a:lnTo>
                  <a:lnTo>
                    <a:pt x="50" y="14"/>
                  </a:lnTo>
                  <a:lnTo>
                    <a:pt x="51" y="17"/>
                  </a:lnTo>
                  <a:lnTo>
                    <a:pt x="53" y="19"/>
                  </a:lnTo>
                  <a:lnTo>
                    <a:pt x="54" y="22"/>
                  </a:lnTo>
                  <a:lnTo>
                    <a:pt x="54" y="24"/>
                  </a:lnTo>
                  <a:lnTo>
                    <a:pt x="56" y="23"/>
                  </a:lnTo>
                  <a:lnTo>
                    <a:pt x="54" y="23"/>
                  </a:lnTo>
                  <a:lnTo>
                    <a:pt x="54" y="24"/>
                  </a:lnTo>
                  <a:lnTo>
                    <a:pt x="56" y="23"/>
                  </a:lnTo>
                  <a:lnTo>
                    <a:pt x="54" y="23"/>
                  </a:lnTo>
                  <a:lnTo>
                    <a:pt x="55" y="26"/>
                  </a:lnTo>
                  <a:lnTo>
                    <a:pt x="55" y="29"/>
                  </a:lnTo>
                  <a:lnTo>
                    <a:pt x="55" y="32"/>
                  </a:lnTo>
                  <a:lnTo>
                    <a:pt x="54" y="34"/>
                  </a:lnTo>
                  <a:lnTo>
                    <a:pt x="56" y="34"/>
                  </a:lnTo>
                  <a:lnTo>
                    <a:pt x="54" y="34"/>
                  </a:lnTo>
                  <a:lnTo>
                    <a:pt x="56" y="34"/>
                  </a:lnTo>
                  <a:lnTo>
                    <a:pt x="54" y="34"/>
                  </a:lnTo>
                  <a:lnTo>
                    <a:pt x="54" y="36"/>
                  </a:lnTo>
                  <a:lnTo>
                    <a:pt x="53" y="39"/>
                  </a:lnTo>
                  <a:lnTo>
                    <a:pt x="51" y="41"/>
                  </a:lnTo>
                  <a:lnTo>
                    <a:pt x="50" y="43"/>
                  </a:lnTo>
                  <a:lnTo>
                    <a:pt x="52" y="44"/>
                  </a:lnTo>
                  <a:lnTo>
                    <a:pt x="51" y="43"/>
                  </a:lnTo>
                  <a:lnTo>
                    <a:pt x="50" y="43"/>
                  </a:lnTo>
                  <a:lnTo>
                    <a:pt x="52" y="44"/>
                  </a:lnTo>
                  <a:lnTo>
                    <a:pt x="51" y="43"/>
                  </a:lnTo>
                  <a:lnTo>
                    <a:pt x="47" y="47"/>
                  </a:lnTo>
                  <a:lnTo>
                    <a:pt x="43" y="50"/>
                  </a:lnTo>
                  <a:lnTo>
                    <a:pt x="44" y="52"/>
                  </a:lnTo>
                  <a:lnTo>
                    <a:pt x="44" y="50"/>
                  </a:lnTo>
                  <a:lnTo>
                    <a:pt x="43" y="50"/>
                  </a:lnTo>
                  <a:lnTo>
                    <a:pt x="44" y="52"/>
                  </a:lnTo>
                  <a:lnTo>
                    <a:pt x="44" y="50"/>
                  </a:lnTo>
                  <a:lnTo>
                    <a:pt x="41" y="51"/>
                  </a:lnTo>
                  <a:lnTo>
                    <a:pt x="39" y="52"/>
                  </a:lnTo>
                  <a:lnTo>
                    <a:pt x="36" y="53"/>
                  </a:lnTo>
                  <a:lnTo>
                    <a:pt x="34" y="54"/>
                  </a:lnTo>
                  <a:lnTo>
                    <a:pt x="35" y="55"/>
                  </a:lnTo>
                  <a:lnTo>
                    <a:pt x="35" y="54"/>
                  </a:lnTo>
                  <a:lnTo>
                    <a:pt x="34" y="54"/>
                  </a:lnTo>
                  <a:lnTo>
                    <a:pt x="35" y="55"/>
                  </a:lnTo>
                  <a:lnTo>
                    <a:pt x="35" y="54"/>
                  </a:lnTo>
                  <a:lnTo>
                    <a:pt x="32" y="54"/>
                  </a:lnTo>
                  <a:lnTo>
                    <a:pt x="29" y="5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81" name="Line 111"/>
            <p:cNvSpPr>
              <a:spLocks noChangeShapeType="1"/>
            </p:cNvSpPr>
            <p:nvPr/>
          </p:nvSpPr>
          <p:spPr bwMode="auto">
            <a:xfrm>
              <a:off x="2944813" y="1890713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82" name="Line 112"/>
            <p:cNvSpPr>
              <a:spLocks noChangeShapeType="1"/>
            </p:cNvSpPr>
            <p:nvPr/>
          </p:nvSpPr>
          <p:spPr bwMode="auto">
            <a:xfrm>
              <a:off x="2944813" y="1924050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83" name="Line 113"/>
            <p:cNvSpPr>
              <a:spLocks noChangeShapeType="1"/>
            </p:cNvSpPr>
            <p:nvPr/>
          </p:nvSpPr>
          <p:spPr bwMode="auto">
            <a:xfrm>
              <a:off x="2944813" y="1955800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84" name="Line 114"/>
            <p:cNvSpPr>
              <a:spLocks noChangeShapeType="1"/>
            </p:cNvSpPr>
            <p:nvPr/>
          </p:nvSpPr>
          <p:spPr bwMode="auto">
            <a:xfrm>
              <a:off x="2944813" y="1989138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85" name="Line 115"/>
            <p:cNvSpPr>
              <a:spLocks noChangeShapeType="1"/>
            </p:cNvSpPr>
            <p:nvPr/>
          </p:nvSpPr>
          <p:spPr bwMode="auto">
            <a:xfrm>
              <a:off x="2944813" y="2022475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86" name="Line 116"/>
            <p:cNvSpPr>
              <a:spLocks noChangeShapeType="1"/>
            </p:cNvSpPr>
            <p:nvPr/>
          </p:nvSpPr>
          <p:spPr bwMode="auto">
            <a:xfrm>
              <a:off x="2944813" y="2055813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87" name="Line 117"/>
            <p:cNvSpPr>
              <a:spLocks noChangeShapeType="1"/>
            </p:cNvSpPr>
            <p:nvPr/>
          </p:nvSpPr>
          <p:spPr bwMode="auto">
            <a:xfrm>
              <a:off x="2944813" y="2089150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88" name="Line 118"/>
            <p:cNvSpPr>
              <a:spLocks noChangeShapeType="1"/>
            </p:cNvSpPr>
            <p:nvPr/>
          </p:nvSpPr>
          <p:spPr bwMode="auto">
            <a:xfrm>
              <a:off x="2944813" y="2120900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89" name="Line 119"/>
            <p:cNvSpPr>
              <a:spLocks noChangeShapeType="1"/>
            </p:cNvSpPr>
            <p:nvPr/>
          </p:nvSpPr>
          <p:spPr bwMode="auto">
            <a:xfrm>
              <a:off x="2944813" y="2154238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90" name="Line 120"/>
            <p:cNvSpPr>
              <a:spLocks noChangeShapeType="1"/>
            </p:cNvSpPr>
            <p:nvPr/>
          </p:nvSpPr>
          <p:spPr bwMode="auto">
            <a:xfrm>
              <a:off x="2944813" y="2187575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91" name="Line 121"/>
            <p:cNvSpPr>
              <a:spLocks noChangeShapeType="1"/>
            </p:cNvSpPr>
            <p:nvPr/>
          </p:nvSpPr>
          <p:spPr bwMode="auto">
            <a:xfrm>
              <a:off x="2944813" y="2220913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92" name="Line 122"/>
            <p:cNvSpPr>
              <a:spLocks noChangeShapeType="1"/>
            </p:cNvSpPr>
            <p:nvPr/>
          </p:nvSpPr>
          <p:spPr bwMode="auto">
            <a:xfrm>
              <a:off x="2944813" y="2252663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93" name="Line 123"/>
            <p:cNvSpPr>
              <a:spLocks noChangeShapeType="1"/>
            </p:cNvSpPr>
            <p:nvPr/>
          </p:nvSpPr>
          <p:spPr bwMode="auto">
            <a:xfrm>
              <a:off x="2944813" y="2286000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94" name="Line 124"/>
            <p:cNvSpPr>
              <a:spLocks noChangeShapeType="1"/>
            </p:cNvSpPr>
            <p:nvPr/>
          </p:nvSpPr>
          <p:spPr bwMode="auto">
            <a:xfrm>
              <a:off x="2944813" y="2319338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95" name="Line 125"/>
            <p:cNvSpPr>
              <a:spLocks noChangeShapeType="1"/>
            </p:cNvSpPr>
            <p:nvPr/>
          </p:nvSpPr>
          <p:spPr bwMode="auto">
            <a:xfrm>
              <a:off x="2944813" y="2352675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96" name="Line 126"/>
            <p:cNvSpPr>
              <a:spLocks noChangeShapeType="1"/>
            </p:cNvSpPr>
            <p:nvPr/>
          </p:nvSpPr>
          <p:spPr bwMode="auto">
            <a:xfrm>
              <a:off x="2944813" y="2386013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97" name="Line 127"/>
            <p:cNvSpPr>
              <a:spLocks noChangeShapeType="1"/>
            </p:cNvSpPr>
            <p:nvPr/>
          </p:nvSpPr>
          <p:spPr bwMode="auto">
            <a:xfrm>
              <a:off x="2944813" y="2417763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98" name="Line 128"/>
            <p:cNvSpPr>
              <a:spLocks noChangeShapeType="1"/>
            </p:cNvSpPr>
            <p:nvPr/>
          </p:nvSpPr>
          <p:spPr bwMode="auto">
            <a:xfrm>
              <a:off x="2944813" y="2451100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99" name="Line 129"/>
            <p:cNvSpPr>
              <a:spLocks noChangeShapeType="1"/>
            </p:cNvSpPr>
            <p:nvPr/>
          </p:nvSpPr>
          <p:spPr bwMode="auto">
            <a:xfrm>
              <a:off x="2944813" y="2484438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00" name="Line 130"/>
            <p:cNvSpPr>
              <a:spLocks noChangeShapeType="1"/>
            </p:cNvSpPr>
            <p:nvPr/>
          </p:nvSpPr>
          <p:spPr bwMode="auto">
            <a:xfrm>
              <a:off x="2944813" y="2517775"/>
              <a:ext cx="1587" cy="23813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01" name="Line 131"/>
            <p:cNvSpPr>
              <a:spLocks noChangeShapeType="1"/>
            </p:cNvSpPr>
            <p:nvPr/>
          </p:nvSpPr>
          <p:spPr bwMode="auto">
            <a:xfrm>
              <a:off x="2944813" y="2549525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02" name="Line 132"/>
            <p:cNvSpPr>
              <a:spLocks noChangeShapeType="1"/>
            </p:cNvSpPr>
            <p:nvPr/>
          </p:nvSpPr>
          <p:spPr bwMode="auto">
            <a:xfrm>
              <a:off x="2944813" y="2582863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03" name="Line 133"/>
            <p:cNvSpPr>
              <a:spLocks noChangeShapeType="1"/>
            </p:cNvSpPr>
            <p:nvPr/>
          </p:nvSpPr>
          <p:spPr bwMode="auto">
            <a:xfrm>
              <a:off x="3176588" y="1682750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04" name="Line 134"/>
            <p:cNvSpPr>
              <a:spLocks noChangeShapeType="1"/>
            </p:cNvSpPr>
            <p:nvPr/>
          </p:nvSpPr>
          <p:spPr bwMode="auto">
            <a:xfrm>
              <a:off x="3176588" y="1716088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05" name="Line 135"/>
            <p:cNvSpPr>
              <a:spLocks noChangeShapeType="1"/>
            </p:cNvSpPr>
            <p:nvPr/>
          </p:nvSpPr>
          <p:spPr bwMode="auto">
            <a:xfrm>
              <a:off x="3176588" y="1747838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06" name="Line 136"/>
            <p:cNvSpPr>
              <a:spLocks noChangeShapeType="1"/>
            </p:cNvSpPr>
            <p:nvPr/>
          </p:nvSpPr>
          <p:spPr bwMode="auto">
            <a:xfrm>
              <a:off x="3176588" y="1781175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07" name="Line 137"/>
            <p:cNvSpPr>
              <a:spLocks noChangeShapeType="1"/>
            </p:cNvSpPr>
            <p:nvPr/>
          </p:nvSpPr>
          <p:spPr bwMode="auto">
            <a:xfrm>
              <a:off x="3176588" y="1814513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08" name="Line 138"/>
            <p:cNvSpPr>
              <a:spLocks noChangeShapeType="1"/>
            </p:cNvSpPr>
            <p:nvPr/>
          </p:nvSpPr>
          <p:spPr bwMode="auto">
            <a:xfrm>
              <a:off x="3176588" y="1847850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09" name="Line 139"/>
            <p:cNvSpPr>
              <a:spLocks noChangeShapeType="1"/>
            </p:cNvSpPr>
            <p:nvPr/>
          </p:nvSpPr>
          <p:spPr bwMode="auto">
            <a:xfrm>
              <a:off x="3176588" y="1881188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10" name="Line 140"/>
            <p:cNvSpPr>
              <a:spLocks noChangeShapeType="1"/>
            </p:cNvSpPr>
            <p:nvPr/>
          </p:nvSpPr>
          <p:spPr bwMode="auto">
            <a:xfrm>
              <a:off x="3176588" y="1912938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11" name="Line 141"/>
            <p:cNvSpPr>
              <a:spLocks noChangeShapeType="1"/>
            </p:cNvSpPr>
            <p:nvPr/>
          </p:nvSpPr>
          <p:spPr bwMode="auto">
            <a:xfrm>
              <a:off x="3176588" y="1946275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12" name="Line 142"/>
            <p:cNvSpPr>
              <a:spLocks noChangeShapeType="1"/>
            </p:cNvSpPr>
            <p:nvPr/>
          </p:nvSpPr>
          <p:spPr bwMode="auto">
            <a:xfrm>
              <a:off x="3176588" y="1979613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13" name="Line 143"/>
            <p:cNvSpPr>
              <a:spLocks noChangeShapeType="1"/>
            </p:cNvSpPr>
            <p:nvPr/>
          </p:nvSpPr>
          <p:spPr bwMode="auto">
            <a:xfrm>
              <a:off x="3176588" y="2012950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14" name="Line 144"/>
            <p:cNvSpPr>
              <a:spLocks noChangeShapeType="1"/>
            </p:cNvSpPr>
            <p:nvPr/>
          </p:nvSpPr>
          <p:spPr bwMode="auto">
            <a:xfrm>
              <a:off x="3176588" y="2044700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15" name="Line 145"/>
            <p:cNvSpPr>
              <a:spLocks noChangeShapeType="1"/>
            </p:cNvSpPr>
            <p:nvPr/>
          </p:nvSpPr>
          <p:spPr bwMode="auto">
            <a:xfrm>
              <a:off x="3176588" y="2078038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16" name="Line 146"/>
            <p:cNvSpPr>
              <a:spLocks noChangeShapeType="1"/>
            </p:cNvSpPr>
            <p:nvPr/>
          </p:nvSpPr>
          <p:spPr bwMode="auto">
            <a:xfrm>
              <a:off x="3176588" y="2111375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17" name="Line 147"/>
            <p:cNvSpPr>
              <a:spLocks noChangeShapeType="1"/>
            </p:cNvSpPr>
            <p:nvPr/>
          </p:nvSpPr>
          <p:spPr bwMode="auto">
            <a:xfrm>
              <a:off x="3176588" y="2144713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18" name="Line 148"/>
            <p:cNvSpPr>
              <a:spLocks noChangeShapeType="1"/>
            </p:cNvSpPr>
            <p:nvPr/>
          </p:nvSpPr>
          <p:spPr bwMode="auto">
            <a:xfrm>
              <a:off x="3176588" y="2178050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19" name="Line 149"/>
            <p:cNvSpPr>
              <a:spLocks noChangeShapeType="1"/>
            </p:cNvSpPr>
            <p:nvPr/>
          </p:nvSpPr>
          <p:spPr bwMode="auto">
            <a:xfrm>
              <a:off x="3176588" y="2209800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20" name="Line 150"/>
            <p:cNvSpPr>
              <a:spLocks noChangeShapeType="1"/>
            </p:cNvSpPr>
            <p:nvPr/>
          </p:nvSpPr>
          <p:spPr bwMode="auto">
            <a:xfrm>
              <a:off x="3176588" y="2243138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21" name="Line 151"/>
            <p:cNvSpPr>
              <a:spLocks noChangeShapeType="1"/>
            </p:cNvSpPr>
            <p:nvPr/>
          </p:nvSpPr>
          <p:spPr bwMode="auto">
            <a:xfrm>
              <a:off x="3176588" y="2276475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22" name="Line 152"/>
            <p:cNvSpPr>
              <a:spLocks noChangeShapeType="1"/>
            </p:cNvSpPr>
            <p:nvPr/>
          </p:nvSpPr>
          <p:spPr bwMode="auto">
            <a:xfrm>
              <a:off x="3176588" y="2309813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23" name="Line 153"/>
            <p:cNvSpPr>
              <a:spLocks noChangeShapeType="1"/>
            </p:cNvSpPr>
            <p:nvPr/>
          </p:nvSpPr>
          <p:spPr bwMode="auto">
            <a:xfrm>
              <a:off x="3176588" y="2341563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24" name="Line 154"/>
            <p:cNvSpPr>
              <a:spLocks noChangeShapeType="1"/>
            </p:cNvSpPr>
            <p:nvPr/>
          </p:nvSpPr>
          <p:spPr bwMode="auto">
            <a:xfrm>
              <a:off x="3176588" y="2374900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25" name="Line 155"/>
            <p:cNvSpPr>
              <a:spLocks noChangeShapeType="1"/>
            </p:cNvSpPr>
            <p:nvPr/>
          </p:nvSpPr>
          <p:spPr bwMode="auto">
            <a:xfrm>
              <a:off x="3424238" y="1782763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26" name="Line 156"/>
            <p:cNvSpPr>
              <a:spLocks noChangeShapeType="1"/>
            </p:cNvSpPr>
            <p:nvPr/>
          </p:nvSpPr>
          <p:spPr bwMode="auto">
            <a:xfrm>
              <a:off x="3424238" y="1816100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27" name="Line 157"/>
            <p:cNvSpPr>
              <a:spLocks noChangeShapeType="1"/>
            </p:cNvSpPr>
            <p:nvPr/>
          </p:nvSpPr>
          <p:spPr bwMode="auto">
            <a:xfrm>
              <a:off x="3424238" y="1849438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28" name="Line 158"/>
            <p:cNvSpPr>
              <a:spLocks noChangeShapeType="1"/>
            </p:cNvSpPr>
            <p:nvPr/>
          </p:nvSpPr>
          <p:spPr bwMode="auto">
            <a:xfrm>
              <a:off x="3424238" y="1882775"/>
              <a:ext cx="1587" cy="23813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29" name="Line 159"/>
            <p:cNvSpPr>
              <a:spLocks noChangeShapeType="1"/>
            </p:cNvSpPr>
            <p:nvPr/>
          </p:nvSpPr>
          <p:spPr bwMode="auto">
            <a:xfrm>
              <a:off x="3424238" y="1914525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30" name="Line 160"/>
            <p:cNvSpPr>
              <a:spLocks noChangeShapeType="1"/>
            </p:cNvSpPr>
            <p:nvPr/>
          </p:nvSpPr>
          <p:spPr bwMode="auto">
            <a:xfrm>
              <a:off x="3424238" y="1947863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31" name="Line 161"/>
            <p:cNvSpPr>
              <a:spLocks noChangeShapeType="1"/>
            </p:cNvSpPr>
            <p:nvPr/>
          </p:nvSpPr>
          <p:spPr bwMode="auto">
            <a:xfrm>
              <a:off x="3424238" y="1981200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32" name="Line 162"/>
            <p:cNvSpPr>
              <a:spLocks noChangeShapeType="1"/>
            </p:cNvSpPr>
            <p:nvPr/>
          </p:nvSpPr>
          <p:spPr bwMode="auto">
            <a:xfrm>
              <a:off x="3424238" y="2012950"/>
              <a:ext cx="1587" cy="269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33" name="Line 163"/>
            <p:cNvSpPr>
              <a:spLocks noChangeShapeType="1"/>
            </p:cNvSpPr>
            <p:nvPr/>
          </p:nvSpPr>
          <p:spPr bwMode="auto">
            <a:xfrm>
              <a:off x="3424238" y="2046288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34" name="Line 164"/>
            <p:cNvSpPr>
              <a:spLocks noChangeShapeType="1"/>
            </p:cNvSpPr>
            <p:nvPr/>
          </p:nvSpPr>
          <p:spPr bwMode="auto">
            <a:xfrm>
              <a:off x="3424238" y="2079625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35" name="Line 165"/>
            <p:cNvSpPr>
              <a:spLocks noChangeShapeType="1"/>
            </p:cNvSpPr>
            <p:nvPr/>
          </p:nvSpPr>
          <p:spPr bwMode="auto">
            <a:xfrm>
              <a:off x="3424238" y="2112963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36" name="Line 166"/>
            <p:cNvSpPr>
              <a:spLocks noChangeShapeType="1"/>
            </p:cNvSpPr>
            <p:nvPr/>
          </p:nvSpPr>
          <p:spPr bwMode="auto">
            <a:xfrm>
              <a:off x="3424238" y="2146300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37" name="Line 167"/>
            <p:cNvSpPr>
              <a:spLocks noChangeShapeType="1"/>
            </p:cNvSpPr>
            <p:nvPr/>
          </p:nvSpPr>
          <p:spPr bwMode="auto">
            <a:xfrm>
              <a:off x="3424238" y="2178050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38" name="Line 168"/>
            <p:cNvSpPr>
              <a:spLocks noChangeShapeType="1"/>
            </p:cNvSpPr>
            <p:nvPr/>
          </p:nvSpPr>
          <p:spPr bwMode="auto">
            <a:xfrm>
              <a:off x="3424238" y="2211388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39" name="Line 169"/>
            <p:cNvSpPr>
              <a:spLocks noChangeShapeType="1"/>
            </p:cNvSpPr>
            <p:nvPr/>
          </p:nvSpPr>
          <p:spPr bwMode="auto">
            <a:xfrm>
              <a:off x="3424238" y="2244725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40" name="Line 170"/>
            <p:cNvSpPr>
              <a:spLocks noChangeShapeType="1"/>
            </p:cNvSpPr>
            <p:nvPr/>
          </p:nvSpPr>
          <p:spPr bwMode="auto">
            <a:xfrm>
              <a:off x="3424238" y="2278063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41" name="Line 171"/>
            <p:cNvSpPr>
              <a:spLocks noChangeShapeType="1"/>
            </p:cNvSpPr>
            <p:nvPr/>
          </p:nvSpPr>
          <p:spPr bwMode="auto">
            <a:xfrm>
              <a:off x="3424238" y="2311400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42" name="Line 172"/>
            <p:cNvSpPr>
              <a:spLocks noChangeShapeType="1"/>
            </p:cNvSpPr>
            <p:nvPr/>
          </p:nvSpPr>
          <p:spPr bwMode="auto">
            <a:xfrm>
              <a:off x="3424238" y="2343150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43" name="Line 173"/>
            <p:cNvSpPr>
              <a:spLocks noChangeShapeType="1"/>
            </p:cNvSpPr>
            <p:nvPr/>
          </p:nvSpPr>
          <p:spPr bwMode="auto">
            <a:xfrm>
              <a:off x="3424238" y="2376488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44" name="Line 174"/>
            <p:cNvSpPr>
              <a:spLocks noChangeShapeType="1"/>
            </p:cNvSpPr>
            <p:nvPr/>
          </p:nvSpPr>
          <p:spPr bwMode="auto">
            <a:xfrm>
              <a:off x="3424238" y="2409825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45" name="Line 175"/>
            <p:cNvSpPr>
              <a:spLocks noChangeShapeType="1"/>
            </p:cNvSpPr>
            <p:nvPr/>
          </p:nvSpPr>
          <p:spPr bwMode="auto">
            <a:xfrm>
              <a:off x="3424238" y="2443163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46" name="Line 176"/>
            <p:cNvSpPr>
              <a:spLocks noChangeShapeType="1"/>
            </p:cNvSpPr>
            <p:nvPr/>
          </p:nvSpPr>
          <p:spPr bwMode="auto">
            <a:xfrm>
              <a:off x="3424238" y="2474913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47" name="Line 177"/>
            <p:cNvSpPr>
              <a:spLocks noChangeShapeType="1"/>
            </p:cNvSpPr>
            <p:nvPr/>
          </p:nvSpPr>
          <p:spPr bwMode="auto">
            <a:xfrm>
              <a:off x="2701925" y="1782763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48" name="Line 178"/>
            <p:cNvSpPr>
              <a:spLocks noChangeShapeType="1"/>
            </p:cNvSpPr>
            <p:nvPr/>
          </p:nvSpPr>
          <p:spPr bwMode="auto">
            <a:xfrm>
              <a:off x="2701925" y="1816100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49" name="Line 179"/>
            <p:cNvSpPr>
              <a:spLocks noChangeShapeType="1"/>
            </p:cNvSpPr>
            <p:nvPr/>
          </p:nvSpPr>
          <p:spPr bwMode="auto">
            <a:xfrm>
              <a:off x="2701925" y="1849438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50" name="Line 180"/>
            <p:cNvSpPr>
              <a:spLocks noChangeShapeType="1"/>
            </p:cNvSpPr>
            <p:nvPr/>
          </p:nvSpPr>
          <p:spPr bwMode="auto">
            <a:xfrm>
              <a:off x="2701925" y="1882775"/>
              <a:ext cx="1587" cy="23813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51" name="Line 181"/>
            <p:cNvSpPr>
              <a:spLocks noChangeShapeType="1"/>
            </p:cNvSpPr>
            <p:nvPr/>
          </p:nvSpPr>
          <p:spPr bwMode="auto">
            <a:xfrm>
              <a:off x="2701925" y="1914525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52" name="Line 182"/>
            <p:cNvSpPr>
              <a:spLocks noChangeShapeType="1"/>
            </p:cNvSpPr>
            <p:nvPr/>
          </p:nvSpPr>
          <p:spPr bwMode="auto">
            <a:xfrm>
              <a:off x="2701925" y="1947863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53" name="Line 183"/>
            <p:cNvSpPr>
              <a:spLocks noChangeShapeType="1"/>
            </p:cNvSpPr>
            <p:nvPr/>
          </p:nvSpPr>
          <p:spPr bwMode="auto">
            <a:xfrm>
              <a:off x="2701925" y="1981200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54" name="Line 184"/>
            <p:cNvSpPr>
              <a:spLocks noChangeShapeType="1"/>
            </p:cNvSpPr>
            <p:nvPr/>
          </p:nvSpPr>
          <p:spPr bwMode="auto">
            <a:xfrm>
              <a:off x="2701925" y="2012950"/>
              <a:ext cx="1587" cy="269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55" name="Line 185"/>
            <p:cNvSpPr>
              <a:spLocks noChangeShapeType="1"/>
            </p:cNvSpPr>
            <p:nvPr/>
          </p:nvSpPr>
          <p:spPr bwMode="auto">
            <a:xfrm>
              <a:off x="2701925" y="2046288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56" name="Line 186"/>
            <p:cNvSpPr>
              <a:spLocks noChangeShapeType="1"/>
            </p:cNvSpPr>
            <p:nvPr/>
          </p:nvSpPr>
          <p:spPr bwMode="auto">
            <a:xfrm>
              <a:off x="2701925" y="2079625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57" name="Line 187"/>
            <p:cNvSpPr>
              <a:spLocks noChangeShapeType="1"/>
            </p:cNvSpPr>
            <p:nvPr/>
          </p:nvSpPr>
          <p:spPr bwMode="auto">
            <a:xfrm>
              <a:off x="2701925" y="2112963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58" name="Line 188"/>
            <p:cNvSpPr>
              <a:spLocks noChangeShapeType="1"/>
            </p:cNvSpPr>
            <p:nvPr/>
          </p:nvSpPr>
          <p:spPr bwMode="auto">
            <a:xfrm>
              <a:off x="2701925" y="2146300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59" name="Line 189"/>
            <p:cNvSpPr>
              <a:spLocks noChangeShapeType="1"/>
            </p:cNvSpPr>
            <p:nvPr/>
          </p:nvSpPr>
          <p:spPr bwMode="auto">
            <a:xfrm>
              <a:off x="2701925" y="2178050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60" name="Line 190"/>
            <p:cNvSpPr>
              <a:spLocks noChangeShapeType="1"/>
            </p:cNvSpPr>
            <p:nvPr/>
          </p:nvSpPr>
          <p:spPr bwMode="auto">
            <a:xfrm>
              <a:off x="2701925" y="2211388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61" name="Line 191"/>
            <p:cNvSpPr>
              <a:spLocks noChangeShapeType="1"/>
            </p:cNvSpPr>
            <p:nvPr/>
          </p:nvSpPr>
          <p:spPr bwMode="auto">
            <a:xfrm>
              <a:off x="2701925" y="2244725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62" name="Line 192"/>
            <p:cNvSpPr>
              <a:spLocks noChangeShapeType="1"/>
            </p:cNvSpPr>
            <p:nvPr/>
          </p:nvSpPr>
          <p:spPr bwMode="auto">
            <a:xfrm>
              <a:off x="2701925" y="2278063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63" name="Line 193"/>
            <p:cNvSpPr>
              <a:spLocks noChangeShapeType="1"/>
            </p:cNvSpPr>
            <p:nvPr/>
          </p:nvSpPr>
          <p:spPr bwMode="auto">
            <a:xfrm>
              <a:off x="2701925" y="2311400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64" name="Line 194"/>
            <p:cNvSpPr>
              <a:spLocks noChangeShapeType="1"/>
            </p:cNvSpPr>
            <p:nvPr/>
          </p:nvSpPr>
          <p:spPr bwMode="auto">
            <a:xfrm>
              <a:off x="2701925" y="2343150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65" name="Line 195"/>
            <p:cNvSpPr>
              <a:spLocks noChangeShapeType="1"/>
            </p:cNvSpPr>
            <p:nvPr/>
          </p:nvSpPr>
          <p:spPr bwMode="auto">
            <a:xfrm>
              <a:off x="2701925" y="2376488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66" name="Line 196"/>
            <p:cNvSpPr>
              <a:spLocks noChangeShapeType="1"/>
            </p:cNvSpPr>
            <p:nvPr/>
          </p:nvSpPr>
          <p:spPr bwMode="auto">
            <a:xfrm>
              <a:off x="2701925" y="2409825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67" name="Line 197"/>
            <p:cNvSpPr>
              <a:spLocks noChangeShapeType="1"/>
            </p:cNvSpPr>
            <p:nvPr/>
          </p:nvSpPr>
          <p:spPr bwMode="auto">
            <a:xfrm>
              <a:off x="2701925" y="2443163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68" name="Line 198"/>
            <p:cNvSpPr>
              <a:spLocks noChangeShapeType="1"/>
            </p:cNvSpPr>
            <p:nvPr/>
          </p:nvSpPr>
          <p:spPr bwMode="auto">
            <a:xfrm>
              <a:off x="2701925" y="2474913"/>
              <a:ext cx="1587" cy="25400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69" name="Line 199"/>
            <p:cNvSpPr>
              <a:spLocks noChangeShapeType="1"/>
            </p:cNvSpPr>
            <p:nvPr/>
          </p:nvSpPr>
          <p:spPr bwMode="auto">
            <a:xfrm flipH="1">
              <a:off x="3278188" y="2249488"/>
              <a:ext cx="25400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70" name="Line 200"/>
            <p:cNvSpPr>
              <a:spLocks noChangeShapeType="1"/>
            </p:cNvSpPr>
            <p:nvPr/>
          </p:nvSpPr>
          <p:spPr bwMode="auto">
            <a:xfrm flipH="1">
              <a:off x="3244850" y="2249488"/>
              <a:ext cx="25400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71" name="Line 201"/>
            <p:cNvSpPr>
              <a:spLocks noChangeShapeType="1"/>
            </p:cNvSpPr>
            <p:nvPr/>
          </p:nvSpPr>
          <p:spPr bwMode="auto">
            <a:xfrm flipH="1">
              <a:off x="3211513" y="2249488"/>
              <a:ext cx="25400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72" name="Line 202"/>
            <p:cNvSpPr>
              <a:spLocks noChangeShapeType="1"/>
            </p:cNvSpPr>
            <p:nvPr/>
          </p:nvSpPr>
          <p:spPr bwMode="auto">
            <a:xfrm flipH="1">
              <a:off x="3179763" y="2249488"/>
              <a:ext cx="25400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73" name="Line 203"/>
            <p:cNvSpPr>
              <a:spLocks noChangeShapeType="1"/>
            </p:cNvSpPr>
            <p:nvPr/>
          </p:nvSpPr>
          <p:spPr bwMode="auto">
            <a:xfrm flipH="1">
              <a:off x="3146425" y="2249488"/>
              <a:ext cx="25400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74" name="Line 204"/>
            <p:cNvSpPr>
              <a:spLocks noChangeShapeType="1"/>
            </p:cNvSpPr>
            <p:nvPr/>
          </p:nvSpPr>
          <p:spPr bwMode="auto">
            <a:xfrm flipH="1">
              <a:off x="3113088" y="2249488"/>
              <a:ext cx="25400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75" name="Line 205"/>
            <p:cNvSpPr>
              <a:spLocks noChangeShapeType="1"/>
            </p:cNvSpPr>
            <p:nvPr/>
          </p:nvSpPr>
          <p:spPr bwMode="auto">
            <a:xfrm flipH="1">
              <a:off x="3079750" y="2249488"/>
              <a:ext cx="25400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76" name="Line 206"/>
            <p:cNvSpPr>
              <a:spLocks noChangeShapeType="1"/>
            </p:cNvSpPr>
            <p:nvPr/>
          </p:nvSpPr>
          <p:spPr bwMode="auto">
            <a:xfrm flipH="1">
              <a:off x="3048000" y="2249488"/>
              <a:ext cx="25400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77" name="Line 207"/>
            <p:cNvSpPr>
              <a:spLocks noChangeShapeType="1"/>
            </p:cNvSpPr>
            <p:nvPr/>
          </p:nvSpPr>
          <p:spPr bwMode="auto">
            <a:xfrm flipH="1">
              <a:off x="3014663" y="2249488"/>
              <a:ext cx="25400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78" name="Line 208"/>
            <p:cNvSpPr>
              <a:spLocks noChangeShapeType="1"/>
            </p:cNvSpPr>
            <p:nvPr/>
          </p:nvSpPr>
          <p:spPr bwMode="auto">
            <a:xfrm flipH="1">
              <a:off x="2981325" y="2249488"/>
              <a:ext cx="25400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79" name="Line 209"/>
            <p:cNvSpPr>
              <a:spLocks noChangeShapeType="1"/>
            </p:cNvSpPr>
            <p:nvPr/>
          </p:nvSpPr>
          <p:spPr bwMode="auto">
            <a:xfrm flipH="1">
              <a:off x="2947988" y="2249488"/>
              <a:ext cx="25400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80" name="Line 210"/>
            <p:cNvSpPr>
              <a:spLocks noChangeShapeType="1"/>
            </p:cNvSpPr>
            <p:nvPr/>
          </p:nvSpPr>
          <p:spPr bwMode="auto">
            <a:xfrm flipH="1">
              <a:off x="2916238" y="2249488"/>
              <a:ext cx="25400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81" name="Line 211"/>
            <p:cNvSpPr>
              <a:spLocks noChangeShapeType="1"/>
            </p:cNvSpPr>
            <p:nvPr/>
          </p:nvSpPr>
          <p:spPr bwMode="auto">
            <a:xfrm flipH="1">
              <a:off x="2882900" y="2249488"/>
              <a:ext cx="25400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82" name="Line 212"/>
            <p:cNvSpPr>
              <a:spLocks noChangeShapeType="1"/>
            </p:cNvSpPr>
            <p:nvPr/>
          </p:nvSpPr>
          <p:spPr bwMode="auto">
            <a:xfrm flipH="1">
              <a:off x="2849563" y="2249488"/>
              <a:ext cx="25400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83" name="Line 213"/>
            <p:cNvSpPr>
              <a:spLocks noChangeShapeType="1"/>
            </p:cNvSpPr>
            <p:nvPr/>
          </p:nvSpPr>
          <p:spPr bwMode="auto">
            <a:xfrm flipH="1">
              <a:off x="2816225" y="2249488"/>
              <a:ext cx="25400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84" name="Line 214"/>
            <p:cNvSpPr>
              <a:spLocks noChangeShapeType="1"/>
            </p:cNvSpPr>
            <p:nvPr/>
          </p:nvSpPr>
          <p:spPr bwMode="auto">
            <a:xfrm flipH="1">
              <a:off x="2782888" y="2249488"/>
              <a:ext cx="25400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85" name="Line 215"/>
            <p:cNvSpPr>
              <a:spLocks noChangeShapeType="1"/>
            </p:cNvSpPr>
            <p:nvPr/>
          </p:nvSpPr>
          <p:spPr bwMode="auto">
            <a:xfrm flipH="1">
              <a:off x="2751138" y="2249488"/>
              <a:ext cx="25400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86" name="Line 216"/>
            <p:cNvSpPr>
              <a:spLocks noChangeShapeType="1"/>
            </p:cNvSpPr>
            <p:nvPr/>
          </p:nvSpPr>
          <p:spPr bwMode="auto">
            <a:xfrm flipH="1">
              <a:off x="2717800" y="2249488"/>
              <a:ext cx="25400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87" name="Line 217"/>
            <p:cNvSpPr>
              <a:spLocks noChangeShapeType="1"/>
            </p:cNvSpPr>
            <p:nvPr/>
          </p:nvSpPr>
          <p:spPr bwMode="auto">
            <a:xfrm flipH="1">
              <a:off x="2684463" y="2249488"/>
              <a:ext cx="25400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88" name="Line 218"/>
            <p:cNvSpPr>
              <a:spLocks noChangeShapeType="1"/>
            </p:cNvSpPr>
            <p:nvPr/>
          </p:nvSpPr>
          <p:spPr bwMode="auto">
            <a:xfrm flipH="1">
              <a:off x="2652713" y="2249488"/>
              <a:ext cx="23812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89" name="Line 219"/>
            <p:cNvSpPr>
              <a:spLocks noChangeShapeType="1"/>
            </p:cNvSpPr>
            <p:nvPr/>
          </p:nvSpPr>
          <p:spPr bwMode="auto">
            <a:xfrm flipH="1">
              <a:off x="2619375" y="2249488"/>
              <a:ext cx="25400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90" name="Line 220"/>
            <p:cNvSpPr>
              <a:spLocks noChangeShapeType="1"/>
            </p:cNvSpPr>
            <p:nvPr/>
          </p:nvSpPr>
          <p:spPr bwMode="auto">
            <a:xfrm flipH="1">
              <a:off x="2587625" y="2249488"/>
              <a:ext cx="23812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91" name="Line 221"/>
            <p:cNvSpPr>
              <a:spLocks noChangeShapeType="1"/>
            </p:cNvSpPr>
            <p:nvPr/>
          </p:nvSpPr>
          <p:spPr bwMode="auto">
            <a:xfrm flipH="1">
              <a:off x="3511550" y="2047875"/>
              <a:ext cx="25400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92" name="Line 222"/>
            <p:cNvSpPr>
              <a:spLocks noChangeShapeType="1"/>
            </p:cNvSpPr>
            <p:nvPr/>
          </p:nvSpPr>
          <p:spPr bwMode="auto">
            <a:xfrm flipH="1">
              <a:off x="3478213" y="2047875"/>
              <a:ext cx="25400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93" name="Line 223"/>
            <p:cNvSpPr>
              <a:spLocks noChangeShapeType="1"/>
            </p:cNvSpPr>
            <p:nvPr/>
          </p:nvSpPr>
          <p:spPr bwMode="auto">
            <a:xfrm flipH="1">
              <a:off x="3446463" y="2047875"/>
              <a:ext cx="25400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94" name="Line 224"/>
            <p:cNvSpPr>
              <a:spLocks noChangeShapeType="1"/>
            </p:cNvSpPr>
            <p:nvPr/>
          </p:nvSpPr>
          <p:spPr bwMode="auto">
            <a:xfrm flipH="1">
              <a:off x="3413125" y="2047875"/>
              <a:ext cx="25400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95" name="Line 225"/>
            <p:cNvSpPr>
              <a:spLocks noChangeShapeType="1"/>
            </p:cNvSpPr>
            <p:nvPr/>
          </p:nvSpPr>
          <p:spPr bwMode="auto">
            <a:xfrm flipH="1">
              <a:off x="3379788" y="2047875"/>
              <a:ext cx="25400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96" name="Line 226"/>
            <p:cNvSpPr>
              <a:spLocks noChangeShapeType="1"/>
            </p:cNvSpPr>
            <p:nvPr/>
          </p:nvSpPr>
          <p:spPr bwMode="auto">
            <a:xfrm flipH="1">
              <a:off x="3346450" y="2047875"/>
              <a:ext cx="25400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97" name="Line 227"/>
            <p:cNvSpPr>
              <a:spLocks noChangeShapeType="1"/>
            </p:cNvSpPr>
            <p:nvPr/>
          </p:nvSpPr>
          <p:spPr bwMode="auto">
            <a:xfrm flipH="1">
              <a:off x="3314700" y="2047875"/>
              <a:ext cx="25400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98" name="Line 228"/>
            <p:cNvSpPr>
              <a:spLocks noChangeShapeType="1"/>
            </p:cNvSpPr>
            <p:nvPr/>
          </p:nvSpPr>
          <p:spPr bwMode="auto">
            <a:xfrm flipH="1">
              <a:off x="3281363" y="2047875"/>
              <a:ext cx="25400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99" name="Line 229"/>
            <p:cNvSpPr>
              <a:spLocks noChangeShapeType="1"/>
            </p:cNvSpPr>
            <p:nvPr/>
          </p:nvSpPr>
          <p:spPr bwMode="auto">
            <a:xfrm flipH="1">
              <a:off x="3248025" y="2047875"/>
              <a:ext cx="25400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00" name="Line 230"/>
            <p:cNvSpPr>
              <a:spLocks noChangeShapeType="1"/>
            </p:cNvSpPr>
            <p:nvPr/>
          </p:nvSpPr>
          <p:spPr bwMode="auto">
            <a:xfrm flipH="1">
              <a:off x="3214688" y="2047875"/>
              <a:ext cx="25400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01" name="Line 231"/>
            <p:cNvSpPr>
              <a:spLocks noChangeShapeType="1"/>
            </p:cNvSpPr>
            <p:nvPr/>
          </p:nvSpPr>
          <p:spPr bwMode="auto">
            <a:xfrm flipH="1">
              <a:off x="3181350" y="2047875"/>
              <a:ext cx="25400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02" name="Line 232"/>
            <p:cNvSpPr>
              <a:spLocks noChangeShapeType="1"/>
            </p:cNvSpPr>
            <p:nvPr/>
          </p:nvSpPr>
          <p:spPr bwMode="auto">
            <a:xfrm flipH="1">
              <a:off x="3149600" y="2047875"/>
              <a:ext cx="25400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03" name="Line 233"/>
            <p:cNvSpPr>
              <a:spLocks noChangeShapeType="1"/>
            </p:cNvSpPr>
            <p:nvPr/>
          </p:nvSpPr>
          <p:spPr bwMode="auto">
            <a:xfrm flipH="1">
              <a:off x="3116263" y="2047875"/>
              <a:ext cx="25400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04" name="Line 234"/>
            <p:cNvSpPr>
              <a:spLocks noChangeShapeType="1"/>
            </p:cNvSpPr>
            <p:nvPr/>
          </p:nvSpPr>
          <p:spPr bwMode="auto">
            <a:xfrm flipH="1">
              <a:off x="3082925" y="2047875"/>
              <a:ext cx="25400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05" name="Line 236"/>
            <p:cNvSpPr>
              <a:spLocks noChangeShapeType="1"/>
            </p:cNvSpPr>
            <p:nvPr/>
          </p:nvSpPr>
          <p:spPr bwMode="auto">
            <a:xfrm flipH="1">
              <a:off x="3051175" y="2047875"/>
              <a:ext cx="23812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06" name="Line 237"/>
            <p:cNvSpPr>
              <a:spLocks noChangeShapeType="1"/>
            </p:cNvSpPr>
            <p:nvPr/>
          </p:nvSpPr>
          <p:spPr bwMode="auto">
            <a:xfrm flipH="1">
              <a:off x="3017838" y="2047875"/>
              <a:ext cx="25400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07" name="Line 238"/>
            <p:cNvSpPr>
              <a:spLocks noChangeShapeType="1"/>
            </p:cNvSpPr>
            <p:nvPr/>
          </p:nvSpPr>
          <p:spPr bwMode="auto">
            <a:xfrm flipH="1">
              <a:off x="2984500" y="2047875"/>
              <a:ext cx="25400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08" name="Line 239"/>
            <p:cNvSpPr>
              <a:spLocks noChangeShapeType="1"/>
            </p:cNvSpPr>
            <p:nvPr/>
          </p:nvSpPr>
          <p:spPr bwMode="auto">
            <a:xfrm flipH="1">
              <a:off x="2951163" y="2047875"/>
              <a:ext cx="25400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09" name="Line 240"/>
            <p:cNvSpPr>
              <a:spLocks noChangeShapeType="1"/>
            </p:cNvSpPr>
            <p:nvPr/>
          </p:nvSpPr>
          <p:spPr bwMode="auto">
            <a:xfrm flipH="1">
              <a:off x="2917825" y="2047875"/>
              <a:ext cx="25400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10" name="Line 241"/>
            <p:cNvSpPr>
              <a:spLocks noChangeShapeType="1"/>
            </p:cNvSpPr>
            <p:nvPr/>
          </p:nvSpPr>
          <p:spPr bwMode="auto">
            <a:xfrm flipH="1">
              <a:off x="2886075" y="2047875"/>
              <a:ext cx="23812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11" name="Line 242"/>
            <p:cNvSpPr>
              <a:spLocks noChangeShapeType="1"/>
            </p:cNvSpPr>
            <p:nvPr/>
          </p:nvSpPr>
          <p:spPr bwMode="auto">
            <a:xfrm flipH="1">
              <a:off x="2852738" y="2047875"/>
              <a:ext cx="25400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12" name="Line 243"/>
            <p:cNvSpPr>
              <a:spLocks noChangeShapeType="1"/>
            </p:cNvSpPr>
            <p:nvPr/>
          </p:nvSpPr>
          <p:spPr bwMode="auto">
            <a:xfrm flipH="1">
              <a:off x="2819400" y="2047875"/>
              <a:ext cx="25400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13" name="Line 244"/>
            <p:cNvSpPr>
              <a:spLocks noChangeShapeType="1"/>
            </p:cNvSpPr>
            <p:nvPr/>
          </p:nvSpPr>
          <p:spPr bwMode="auto">
            <a:xfrm flipH="1">
              <a:off x="3403600" y="2505075"/>
              <a:ext cx="25400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14" name="Line 245"/>
            <p:cNvSpPr>
              <a:spLocks noChangeShapeType="1"/>
            </p:cNvSpPr>
            <p:nvPr/>
          </p:nvSpPr>
          <p:spPr bwMode="auto">
            <a:xfrm flipH="1">
              <a:off x="3370263" y="2505075"/>
              <a:ext cx="25400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15" name="Line 246"/>
            <p:cNvSpPr>
              <a:spLocks noChangeShapeType="1"/>
            </p:cNvSpPr>
            <p:nvPr/>
          </p:nvSpPr>
          <p:spPr bwMode="auto">
            <a:xfrm flipH="1">
              <a:off x="3338513" y="2505075"/>
              <a:ext cx="25400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16" name="Line 247"/>
            <p:cNvSpPr>
              <a:spLocks noChangeShapeType="1"/>
            </p:cNvSpPr>
            <p:nvPr/>
          </p:nvSpPr>
          <p:spPr bwMode="auto">
            <a:xfrm flipH="1">
              <a:off x="3305175" y="2505075"/>
              <a:ext cx="25400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17" name="Line 248"/>
            <p:cNvSpPr>
              <a:spLocks noChangeShapeType="1"/>
            </p:cNvSpPr>
            <p:nvPr/>
          </p:nvSpPr>
          <p:spPr bwMode="auto">
            <a:xfrm flipH="1">
              <a:off x="3271838" y="2505075"/>
              <a:ext cx="25400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18" name="Line 249"/>
            <p:cNvSpPr>
              <a:spLocks noChangeShapeType="1"/>
            </p:cNvSpPr>
            <p:nvPr/>
          </p:nvSpPr>
          <p:spPr bwMode="auto">
            <a:xfrm flipH="1">
              <a:off x="3238500" y="2505075"/>
              <a:ext cx="25400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19" name="Line 250"/>
            <p:cNvSpPr>
              <a:spLocks noChangeShapeType="1"/>
            </p:cNvSpPr>
            <p:nvPr/>
          </p:nvSpPr>
          <p:spPr bwMode="auto">
            <a:xfrm flipH="1">
              <a:off x="3206750" y="2505075"/>
              <a:ext cx="25400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20" name="Line 251"/>
            <p:cNvSpPr>
              <a:spLocks noChangeShapeType="1"/>
            </p:cNvSpPr>
            <p:nvPr/>
          </p:nvSpPr>
          <p:spPr bwMode="auto">
            <a:xfrm flipH="1">
              <a:off x="3173413" y="2505075"/>
              <a:ext cx="25400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21" name="Line 252"/>
            <p:cNvSpPr>
              <a:spLocks noChangeShapeType="1"/>
            </p:cNvSpPr>
            <p:nvPr/>
          </p:nvSpPr>
          <p:spPr bwMode="auto">
            <a:xfrm flipH="1">
              <a:off x="3140075" y="2505075"/>
              <a:ext cx="25400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22" name="Line 253"/>
            <p:cNvSpPr>
              <a:spLocks noChangeShapeType="1"/>
            </p:cNvSpPr>
            <p:nvPr/>
          </p:nvSpPr>
          <p:spPr bwMode="auto">
            <a:xfrm flipH="1">
              <a:off x="3106738" y="2505075"/>
              <a:ext cx="25400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23" name="Line 254"/>
            <p:cNvSpPr>
              <a:spLocks noChangeShapeType="1"/>
            </p:cNvSpPr>
            <p:nvPr/>
          </p:nvSpPr>
          <p:spPr bwMode="auto">
            <a:xfrm flipH="1">
              <a:off x="3073400" y="2505075"/>
              <a:ext cx="25400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24" name="Line 255"/>
            <p:cNvSpPr>
              <a:spLocks noChangeShapeType="1"/>
            </p:cNvSpPr>
            <p:nvPr/>
          </p:nvSpPr>
          <p:spPr bwMode="auto">
            <a:xfrm flipH="1">
              <a:off x="3041650" y="2505075"/>
              <a:ext cx="25400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25" name="Line 256"/>
            <p:cNvSpPr>
              <a:spLocks noChangeShapeType="1"/>
            </p:cNvSpPr>
            <p:nvPr/>
          </p:nvSpPr>
          <p:spPr bwMode="auto">
            <a:xfrm flipH="1">
              <a:off x="3008313" y="2505075"/>
              <a:ext cx="25400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26" name="Line 257"/>
            <p:cNvSpPr>
              <a:spLocks noChangeShapeType="1"/>
            </p:cNvSpPr>
            <p:nvPr/>
          </p:nvSpPr>
          <p:spPr bwMode="auto">
            <a:xfrm flipH="1">
              <a:off x="2974975" y="2505075"/>
              <a:ext cx="25400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27" name="Line 258"/>
            <p:cNvSpPr>
              <a:spLocks noChangeShapeType="1"/>
            </p:cNvSpPr>
            <p:nvPr/>
          </p:nvSpPr>
          <p:spPr bwMode="auto">
            <a:xfrm flipH="1">
              <a:off x="2943225" y="2505075"/>
              <a:ext cx="23812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28" name="Line 259"/>
            <p:cNvSpPr>
              <a:spLocks noChangeShapeType="1"/>
            </p:cNvSpPr>
            <p:nvPr/>
          </p:nvSpPr>
          <p:spPr bwMode="auto">
            <a:xfrm flipH="1">
              <a:off x="2909888" y="2505075"/>
              <a:ext cx="25400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29" name="Line 260"/>
            <p:cNvSpPr>
              <a:spLocks noChangeShapeType="1"/>
            </p:cNvSpPr>
            <p:nvPr/>
          </p:nvSpPr>
          <p:spPr bwMode="auto">
            <a:xfrm flipH="1">
              <a:off x="2876550" y="2505075"/>
              <a:ext cx="25400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30" name="Line 261"/>
            <p:cNvSpPr>
              <a:spLocks noChangeShapeType="1"/>
            </p:cNvSpPr>
            <p:nvPr/>
          </p:nvSpPr>
          <p:spPr bwMode="auto">
            <a:xfrm flipH="1">
              <a:off x="2843213" y="2505075"/>
              <a:ext cx="25400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31" name="Line 262"/>
            <p:cNvSpPr>
              <a:spLocks noChangeShapeType="1"/>
            </p:cNvSpPr>
            <p:nvPr/>
          </p:nvSpPr>
          <p:spPr bwMode="auto">
            <a:xfrm flipH="1">
              <a:off x="2811463" y="2505075"/>
              <a:ext cx="25400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32" name="Line 263"/>
            <p:cNvSpPr>
              <a:spLocks noChangeShapeType="1"/>
            </p:cNvSpPr>
            <p:nvPr/>
          </p:nvSpPr>
          <p:spPr bwMode="auto">
            <a:xfrm flipH="1">
              <a:off x="2778125" y="2505075"/>
              <a:ext cx="25400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33" name="Line 264"/>
            <p:cNvSpPr>
              <a:spLocks noChangeShapeType="1"/>
            </p:cNvSpPr>
            <p:nvPr/>
          </p:nvSpPr>
          <p:spPr bwMode="auto">
            <a:xfrm flipH="1">
              <a:off x="2744788" y="2505075"/>
              <a:ext cx="25400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34" name="Line 265"/>
            <p:cNvSpPr>
              <a:spLocks noChangeShapeType="1"/>
            </p:cNvSpPr>
            <p:nvPr/>
          </p:nvSpPr>
          <p:spPr bwMode="auto">
            <a:xfrm flipH="1">
              <a:off x="2713038" y="2505075"/>
              <a:ext cx="23812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35" name="Line 266"/>
            <p:cNvSpPr>
              <a:spLocks noChangeShapeType="1"/>
            </p:cNvSpPr>
            <p:nvPr/>
          </p:nvSpPr>
          <p:spPr bwMode="auto">
            <a:xfrm flipV="1">
              <a:off x="2941638" y="1874838"/>
              <a:ext cx="19050" cy="17463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36" name="Line 267"/>
            <p:cNvSpPr>
              <a:spLocks noChangeShapeType="1"/>
            </p:cNvSpPr>
            <p:nvPr/>
          </p:nvSpPr>
          <p:spPr bwMode="auto">
            <a:xfrm flipV="1">
              <a:off x="2965450" y="1852613"/>
              <a:ext cx="19050" cy="17463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37" name="Line 268"/>
            <p:cNvSpPr>
              <a:spLocks noChangeShapeType="1"/>
            </p:cNvSpPr>
            <p:nvPr/>
          </p:nvSpPr>
          <p:spPr bwMode="auto">
            <a:xfrm flipV="1">
              <a:off x="2990850" y="1831975"/>
              <a:ext cx="19050" cy="15875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38" name="Line 269"/>
            <p:cNvSpPr>
              <a:spLocks noChangeShapeType="1"/>
            </p:cNvSpPr>
            <p:nvPr/>
          </p:nvSpPr>
          <p:spPr bwMode="auto">
            <a:xfrm flipV="1">
              <a:off x="3014663" y="1809750"/>
              <a:ext cx="19050" cy="15875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39" name="Line 270"/>
            <p:cNvSpPr>
              <a:spLocks noChangeShapeType="1"/>
            </p:cNvSpPr>
            <p:nvPr/>
          </p:nvSpPr>
          <p:spPr bwMode="auto">
            <a:xfrm flipV="1">
              <a:off x="3040063" y="1787525"/>
              <a:ext cx="19050" cy="15875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40" name="Line 271"/>
            <p:cNvSpPr>
              <a:spLocks noChangeShapeType="1"/>
            </p:cNvSpPr>
            <p:nvPr/>
          </p:nvSpPr>
          <p:spPr bwMode="auto">
            <a:xfrm flipV="1">
              <a:off x="3063875" y="1765300"/>
              <a:ext cx="19050" cy="17463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41" name="Line 272"/>
            <p:cNvSpPr>
              <a:spLocks noChangeShapeType="1"/>
            </p:cNvSpPr>
            <p:nvPr/>
          </p:nvSpPr>
          <p:spPr bwMode="auto">
            <a:xfrm flipV="1">
              <a:off x="3089275" y="1743075"/>
              <a:ext cx="17462" cy="17463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42" name="Line 273"/>
            <p:cNvSpPr>
              <a:spLocks noChangeShapeType="1"/>
            </p:cNvSpPr>
            <p:nvPr/>
          </p:nvSpPr>
          <p:spPr bwMode="auto">
            <a:xfrm flipV="1">
              <a:off x="3113088" y="1720850"/>
              <a:ext cx="19050" cy="17463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43" name="Line 274"/>
            <p:cNvSpPr>
              <a:spLocks noChangeShapeType="1"/>
            </p:cNvSpPr>
            <p:nvPr/>
          </p:nvSpPr>
          <p:spPr bwMode="auto">
            <a:xfrm flipV="1">
              <a:off x="3138488" y="1698625"/>
              <a:ext cx="17462" cy="17463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44" name="Line 275"/>
            <p:cNvSpPr>
              <a:spLocks noChangeShapeType="1"/>
            </p:cNvSpPr>
            <p:nvPr/>
          </p:nvSpPr>
          <p:spPr bwMode="auto">
            <a:xfrm flipV="1">
              <a:off x="3162300" y="1682750"/>
              <a:ext cx="12700" cy="11113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45" name="Line 276"/>
            <p:cNvSpPr>
              <a:spLocks noChangeShapeType="1"/>
            </p:cNvSpPr>
            <p:nvPr/>
          </p:nvSpPr>
          <p:spPr bwMode="auto">
            <a:xfrm flipH="1">
              <a:off x="3390900" y="1782763"/>
              <a:ext cx="25400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46" name="Line 277"/>
            <p:cNvSpPr>
              <a:spLocks noChangeShapeType="1"/>
            </p:cNvSpPr>
            <p:nvPr/>
          </p:nvSpPr>
          <p:spPr bwMode="auto">
            <a:xfrm flipH="1">
              <a:off x="3357563" y="1782763"/>
              <a:ext cx="25400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47" name="Line 278"/>
            <p:cNvSpPr>
              <a:spLocks noChangeShapeType="1"/>
            </p:cNvSpPr>
            <p:nvPr/>
          </p:nvSpPr>
          <p:spPr bwMode="auto">
            <a:xfrm flipH="1">
              <a:off x="3325813" y="1782763"/>
              <a:ext cx="25400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48" name="Line 279"/>
            <p:cNvSpPr>
              <a:spLocks noChangeShapeType="1"/>
            </p:cNvSpPr>
            <p:nvPr/>
          </p:nvSpPr>
          <p:spPr bwMode="auto">
            <a:xfrm flipH="1">
              <a:off x="3292475" y="1782763"/>
              <a:ext cx="25400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49" name="Line 280"/>
            <p:cNvSpPr>
              <a:spLocks noChangeShapeType="1"/>
            </p:cNvSpPr>
            <p:nvPr/>
          </p:nvSpPr>
          <p:spPr bwMode="auto">
            <a:xfrm flipH="1">
              <a:off x="3259138" y="1782763"/>
              <a:ext cx="25400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50" name="Line 281"/>
            <p:cNvSpPr>
              <a:spLocks noChangeShapeType="1"/>
            </p:cNvSpPr>
            <p:nvPr/>
          </p:nvSpPr>
          <p:spPr bwMode="auto">
            <a:xfrm flipH="1">
              <a:off x="3225800" y="1782763"/>
              <a:ext cx="25400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51" name="Line 282"/>
            <p:cNvSpPr>
              <a:spLocks noChangeShapeType="1"/>
            </p:cNvSpPr>
            <p:nvPr/>
          </p:nvSpPr>
          <p:spPr bwMode="auto">
            <a:xfrm flipH="1">
              <a:off x="3194050" y="1782763"/>
              <a:ext cx="25400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52" name="Line 283"/>
            <p:cNvSpPr>
              <a:spLocks noChangeShapeType="1"/>
            </p:cNvSpPr>
            <p:nvPr/>
          </p:nvSpPr>
          <p:spPr bwMode="auto">
            <a:xfrm flipH="1">
              <a:off x="3160713" y="1782763"/>
              <a:ext cx="25400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53" name="Line 284"/>
            <p:cNvSpPr>
              <a:spLocks noChangeShapeType="1"/>
            </p:cNvSpPr>
            <p:nvPr/>
          </p:nvSpPr>
          <p:spPr bwMode="auto">
            <a:xfrm flipH="1">
              <a:off x="3127375" y="1782763"/>
              <a:ext cx="25400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54" name="Line 285"/>
            <p:cNvSpPr>
              <a:spLocks noChangeShapeType="1"/>
            </p:cNvSpPr>
            <p:nvPr/>
          </p:nvSpPr>
          <p:spPr bwMode="auto">
            <a:xfrm flipH="1">
              <a:off x="3094038" y="1782763"/>
              <a:ext cx="25400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55" name="Line 286"/>
            <p:cNvSpPr>
              <a:spLocks noChangeShapeType="1"/>
            </p:cNvSpPr>
            <p:nvPr/>
          </p:nvSpPr>
          <p:spPr bwMode="auto">
            <a:xfrm flipH="1">
              <a:off x="3060700" y="1782763"/>
              <a:ext cx="25400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56" name="Line 287"/>
            <p:cNvSpPr>
              <a:spLocks noChangeShapeType="1"/>
            </p:cNvSpPr>
            <p:nvPr/>
          </p:nvSpPr>
          <p:spPr bwMode="auto">
            <a:xfrm flipH="1">
              <a:off x="3028950" y="1782763"/>
              <a:ext cx="25400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57" name="Line 288"/>
            <p:cNvSpPr>
              <a:spLocks noChangeShapeType="1"/>
            </p:cNvSpPr>
            <p:nvPr/>
          </p:nvSpPr>
          <p:spPr bwMode="auto">
            <a:xfrm flipH="1">
              <a:off x="2995613" y="1782763"/>
              <a:ext cx="25400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58" name="Line 289"/>
            <p:cNvSpPr>
              <a:spLocks noChangeShapeType="1"/>
            </p:cNvSpPr>
            <p:nvPr/>
          </p:nvSpPr>
          <p:spPr bwMode="auto">
            <a:xfrm flipH="1">
              <a:off x="2962275" y="1782763"/>
              <a:ext cx="25400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59" name="Line 290"/>
            <p:cNvSpPr>
              <a:spLocks noChangeShapeType="1"/>
            </p:cNvSpPr>
            <p:nvPr/>
          </p:nvSpPr>
          <p:spPr bwMode="auto">
            <a:xfrm flipH="1">
              <a:off x="2930525" y="1782763"/>
              <a:ext cx="23812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60" name="Line 291"/>
            <p:cNvSpPr>
              <a:spLocks noChangeShapeType="1"/>
            </p:cNvSpPr>
            <p:nvPr/>
          </p:nvSpPr>
          <p:spPr bwMode="auto">
            <a:xfrm flipH="1">
              <a:off x="2897188" y="1782763"/>
              <a:ext cx="25400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61" name="Line 292"/>
            <p:cNvSpPr>
              <a:spLocks noChangeShapeType="1"/>
            </p:cNvSpPr>
            <p:nvPr/>
          </p:nvSpPr>
          <p:spPr bwMode="auto">
            <a:xfrm flipH="1">
              <a:off x="2863850" y="1782763"/>
              <a:ext cx="25400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62" name="Line 293"/>
            <p:cNvSpPr>
              <a:spLocks noChangeShapeType="1"/>
            </p:cNvSpPr>
            <p:nvPr/>
          </p:nvSpPr>
          <p:spPr bwMode="auto">
            <a:xfrm flipH="1">
              <a:off x="2830513" y="1782763"/>
              <a:ext cx="25400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63" name="Line 294"/>
            <p:cNvSpPr>
              <a:spLocks noChangeShapeType="1"/>
            </p:cNvSpPr>
            <p:nvPr/>
          </p:nvSpPr>
          <p:spPr bwMode="auto">
            <a:xfrm flipH="1">
              <a:off x="2798763" y="1782763"/>
              <a:ext cx="25400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64" name="Line 295"/>
            <p:cNvSpPr>
              <a:spLocks noChangeShapeType="1"/>
            </p:cNvSpPr>
            <p:nvPr/>
          </p:nvSpPr>
          <p:spPr bwMode="auto">
            <a:xfrm flipH="1">
              <a:off x="2765425" y="1782763"/>
              <a:ext cx="25400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65" name="Line 296"/>
            <p:cNvSpPr>
              <a:spLocks noChangeShapeType="1"/>
            </p:cNvSpPr>
            <p:nvPr/>
          </p:nvSpPr>
          <p:spPr bwMode="auto">
            <a:xfrm flipH="1">
              <a:off x="2732088" y="1782763"/>
              <a:ext cx="25400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66" name="Line 297"/>
            <p:cNvSpPr>
              <a:spLocks noChangeShapeType="1"/>
            </p:cNvSpPr>
            <p:nvPr/>
          </p:nvSpPr>
          <p:spPr bwMode="auto">
            <a:xfrm flipH="1">
              <a:off x="2700338" y="1782763"/>
              <a:ext cx="23812" cy="1588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67" name="Line 298"/>
            <p:cNvSpPr>
              <a:spLocks noChangeShapeType="1"/>
            </p:cNvSpPr>
            <p:nvPr/>
          </p:nvSpPr>
          <p:spPr bwMode="auto">
            <a:xfrm flipV="1">
              <a:off x="2941638" y="2592388"/>
              <a:ext cx="19050" cy="17463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68" name="Line 299"/>
            <p:cNvSpPr>
              <a:spLocks noChangeShapeType="1"/>
            </p:cNvSpPr>
            <p:nvPr/>
          </p:nvSpPr>
          <p:spPr bwMode="auto">
            <a:xfrm flipV="1">
              <a:off x="2965450" y="2570163"/>
              <a:ext cx="19050" cy="17463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69" name="Line 300"/>
            <p:cNvSpPr>
              <a:spLocks noChangeShapeType="1"/>
            </p:cNvSpPr>
            <p:nvPr/>
          </p:nvSpPr>
          <p:spPr bwMode="auto">
            <a:xfrm flipV="1">
              <a:off x="2990850" y="2547938"/>
              <a:ext cx="19050" cy="17463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70" name="Line 301"/>
            <p:cNvSpPr>
              <a:spLocks noChangeShapeType="1"/>
            </p:cNvSpPr>
            <p:nvPr/>
          </p:nvSpPr>
          <p:spPr bwMode="auto">
            <a:xfrm flipV="1">
              <a:off x="3014663" y="2525713"/>
              <a:ext cx="19050" cy="17463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71" name="Line 302"/>
            <p:cNvSpPr>
              <a:spLocks noChangeShapeType="1"/>
            </p:cNvSpPr>
            <p:nvPr/>
          </p:nvSpPr>
          <p:spPr bwMode="auto">
            <a:xfrm flipV="1">
              <a:off x="3040063" y="2503488"/>
              <a:ext cx="19050" cy="17463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72" name="Line 303"/>
            <p:cNvSpPr>
              <a:spLocks noChangeShapeType="1"/>
            </p:cNvSpPr>
            <p:nvPr/>
          </p:nvSpPr>
          <p:spPr bwMode="auto">
            <a:xfrm flipV="1">
              <a:off x="3063875" y="2482850"/>
              <a:ext cx="19050" cy="15875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73" name="Line 304"/>
            <p:cNvSpPr>
              <a:spLocks noChangeShapeType="1"/>
            </p:cNvSpPr>
            <p:nvPr/>
          </p:nvSpPr>
          <p:spPr bwMode="auto">
            <a:xfrm flipV="1">
              <a:off x="3089275" y="2460625"/>
              <a:ext cx="17462" cy="15875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74" name="Line 305"/>
            <p:cNvSpPr>
              <a:spLocks noChangeShapeType="1"/>
            </p:cNvSpPr>
            <p:nvPr/>
          </p:nvSpPr>
          <p:spPr bwMode="auto">
            <a:xfrm flipV="1">
              <a:off x="3113088" y="2438400"/>
              <a:ext cx="19050" cy="15875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75" name="Line 306"/>
            <p:cNvSpPr>
              <a:spLocks noChangeShapeType="1"/>
            </p:cNvSpPr>
            <p:nvPr/>
          </p:nvSpPr>
          <p:spPr bwMode="auto">
            <a:xfrm flipV="1">
              <a:off x="3138488" y="2416175"/>
              <a:ext cx="17462" cy="17463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76" name="Line 307"/>
            <p:cNvSpPr>
              <a:spLocks noChangeShapeType="1"/>
            </p:cNvSpPr>
            <p:nvPr/>
          </p:nvSpPr>
          <p:spPr bwMode="auto">
            <a:xfrm flipV="1">
              <a:off x="3162300" y="2400300"/>
              <a:ext cx="12700" cy="11113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77" name="Line 308"/>
            <p:cNvSpPr>
              <a:spLocks noChangeShapeType="1"/>
            </p:cNvSpPr>
            <p:nvPr/>
          </p:nvSpPr>
          <p:spPr bwMode="auto">
            <a:xfrm flipV="1">
              <a:off x="3302000" y="2241550"/>
              <a:ext cx="19050" cy="17463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78" name="Line 309"/>
            <p:cNvSpPr>
              <a:spLocks noChangeShapeType="1"/>
            </p:cNvSpPr>
            <p:nvPr/>
          </p:nvSpPr>
          <p:spPr bwMode="auto">
            <a:xfrm flipV="1">
              <a:off x="3327400" y="2219325"/>
              <a:ext cx="19050" cy="17463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79" name="Line 310"/>
            <p:cNvSpPr>
              <a:spLocks noChangeShapeType="1"/>
            </p:cNvSpPr>
            <p:nvPr/>
          </p:nvSpPr>
          <p:spPr bwMode="auto">
            <a:xfrm flipV="1">
              <a:off x="3351213" y="2198688"/>
              <a:ext cx="19050" cy="15875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80" name="Line 311"/>
            <p:cNvSpPr>
              <a:spLocks noChangeShapeType="1"/>
            </p:cNvSpPr>
            <p:nvPr/>
          </p:nvSpPr>
          <p:spPr bwMode="auto">
            <a:xfrm flipV="1">
              <a:off x="3376613" y="2176463"/>
              <a:ext cx="19050" cy="15875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81" name="Line 312"/>
            <p:cNvSpPr>
              <a:spLocks noChangeShapeType="1"/>
            </p:cNvSpPr>
            <p:nvPr/>
          </p:nvSpPr>
          <p:spPr bwMode="auto">
            <a:xfrm flipV="1">
              <a:off x="3400425" y="2154238"/>
              <a:ext cx="19050" cy="17463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82" name="Line 313"/>
            <p:cNvSpPr>
              <a:spLocks noChangeShapeType="1"/>
            </p:cNvSpPr>
            <p:nvPr/>
          </p:nvSpPr>
          <p:spPr bwMode="auto">
            <a:xfrm flipV="1">
              <a:off x="3424238" y="2132013"/>
              <a:ext cx="19050" cy="17463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83" name="Line 314"/>
            <p:cNvSpPr>
              <a:spLocks noChangeShapeType="1"/>
            </p:cNvSpPr>
            <p:nvPr/>
          </p:nvSpPr>
          <p:spPr bwMode="auto">
            <a:xfrm flipV="1">
              <a:off x="3449638" y="2109788"/>
              <a:ext cx="19050" cy="17463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84" name="Line 315"/>
            <p:cNvSpPr>
              <a:spLocks noChangeShapeType="1"/>
            </p:cNvSpPr>
            <p:nvPr/>
          </p:nvSpPr>
          <p:spPr bwMode="auto">
            <a:xfrm flipV="1">
              <a:off x="3473450" y="2087563"/>
              <a:ext cx="19050" cy="17463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85" name="Line 316"/>
            <p:cNvSpPr>
              <a:spLocks noChangeShapeType="1"/>
            </p:cNvSpPr>
            <p:nvPr/>
          </p:nvSpPr>
          <p:spPr bwMode="auto">
            <a:xfrm flipV="1">
              <a:off x="3498850" y="2065338"/>
              <a:ext cx="19050" cy="17463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86" name="Line 317"/>
            <p:cNvSpPr>
              <a:spLocks noChangeShapeType="1"/>
            </p:cNvSpPr>
            <p:nvPr/>
          </p:nvSpPr>
          <p:spPr bwMode="auto">
            <a:xfrm flipV="1">
              <a:off x="3522663" y="2049463"/>
              <a:ext cx="12700" cy="11113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87" name="Line 318"/>
            <p:cNvSpPr>
              <a:spLocks noChangeShapeType="1"/>
            </p:cNvSpPr>
            <p:nvPr/>
          </p:nvSpPr>
          <p:spPr bwMode="auto">
            <a:xfrm flipV="1">
              <a:off x="2582863" y="2241550"/>
              <a:ext cx="19050" cy="17463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88" name="Line 319"/>
            <p:cNvSpPr>
              <a:spLocks noChangeShapeType="1"/>
            </p:cNvSpPr>
            <p:nvPr/>
          </p:nvSpPr>
          <p:spPr bwMode="auto">
            <a:xfrm flipV="1">
              <a:off x="2606675" y="2219325"/>
              <a:ext cx="19050" cy="17463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89" name="Line 320"/>
            <p:cNvSpPr>
              <a:spLocks noChangeShapeType="1"/>
            </p:cNvSpPr>
            <p:nvPr/>
          </p:nvSpPr>
          <p:spPr bwMode="auto">
            <a:xfrm flipV="1">
              <a:off x="2630488" y="2198688"/>
              <a:ext cx="19050" cy="15875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90" name="Line 321"/>
            <p:cNvSpPr>
              <a:spLocks noChangeShapeType="1"/>
            </p:cNvSpPr>
            <p:nvPr/>
          </p:nvSpPr>
          <p:spPr bwMode="auto">
            <a:xfrm flipV="1">
              <a:off x="2655888" y="2176463"/>
              <a:ext cx="19050" cy="15875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91" name="Line 322"/>
            <p:cNvSpPr>
              <a:spLocks noChangeShapeType="1"/>
            </p:cNvSpPr>
            <p:nvPr/>
          </p:nvSpPr>
          <p:spPr bwMode="auto">
            <a:xfrm flipV="1">
              <a:off x="2679700" y="2154238"/>
              <a:ext cx="19050" cy="15875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92" name="Line 323"/>
            <p:cNvSpPr>
              <a:spLocks noChangeShapeType="1"/>
            </p:cNvSpPr>
            <p:nvPr/>
          </p:nvSpPr>
          <p:spPr bwMode="auto">
            <a:xfrm flipV="1">
              <a:off x="2705100" y="2132013"/>
              <a:ext cx="19050" cy="17463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93" name="Line 324"/>
            <p:cNvSpPr>
              <a:spLocks noChangeShapeType="1"/>
            </p:cNvSpPr>
            <p:nvPr/>
          </p:nvSpPr>
          <p:spPr bwMode="auto">
            <a:xfrm flipV="1">
              <a:off x="2728913" y="2109788"/>
              <a:ext cx="19050" cy="17463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94" name="Line 325"/>
            <p:cNvSpPr>
              <a:spLocks noChangeShapeType="1"/>
            </p:cNvSpPr>
            <p:nvPr/>
          </p:nvSpPr>
          <p:spPr bwMode="auto">
            <a:xfrm flipV="1">
              <a:off x="2754313" y="2087563"/>
              <a:ext cx="17462" cy="17463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95" name="Line 326"/>
            <p:cNvSpPr>
              <a:spLocks noChangeShapeType="1"/>
            </p:cNvSpPr>
            <p:nvPr/>
          </p:nvSpPr>
          <p:spPr bwMode="auto">
            <a:xfrm flipV="1">
              <a:off x="2778125" y="2065338"/>
              <a:ext cx="19050" cy="17463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96" name="Line 327"/>
            <p:cNvSpPr>
              <a:spLocks noChangeShapeType="1"/>
            </p:cNvSpPr>
            <p:nvPr/>
          </p:nvSpPr>
          <p:spPr bwMode="auto">
            <a:xfrm flipV="1">
              <a:off x="2803525" y="2049463"/>
              <a:ext cx="12700" cy="11113"/>
            </a:xfrm>
            <a:prstGeom prst="line">
              <a:avLst/>
            </a:prstGeom>
            <a:noFill/>
            <a:ln w="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97" name="Freeform 328"/>
            <p:cNvSpPr>
              <a:spLocks/>
            </p:cNvSpPr>
            <p:nvPr/>
          </p:nvSpPr>
          <p:spPr bwMode="auto">
            <a:xfrm>
              <a:off x="3379788" y="1744663"/>
              <a:ext cx="85725" cy="85725"/>
            </a:xfrm>
            <a:custGeom>
              <a:avLst/>
              <a:gdLst>
                <a:gd name="T0" fmla="*/ 2147483647 w 54"/>
                <a:gd name="T1" fmla="*/ 2147483647 h 54"/>
                <a:gd name="T2" fmla="*/ 2147483647 w 54"/>
                <a:gd name="T3" fmla="*/ 2147483647 h 54"/>
                <a:gd name="T4" fmla="*/ 2147483647 w 54"/>
                <a:gd name="T5" fmla="*/ 2147483647 h 54"/>
                <a:gd name="T6" fmla="*/ 2147483647 w 54"/>
                <a:gd name="T7" fmla="*/ 2147483647 h 54"/>
                <a:gd name="T8" fmla="*/ 2147483647 w 54"/>
                <a:gd name="T9" fmla="*/ 2147483647 h 54"/>
                <a:gd name="T10" fmla="*/ 2147483647 w 54"/>
                <a:gd name="T11" fmla="*/ 2147483647 h 54"/>
                <a:gd name="T12" fmla="*/ 2147483647 w 54"/>
                <a:gd name="T13" fmla="*/ 2147483647 h 54"/>
                <a:gd name="T14" fmla="*/ 2147483647 w 54"/>
                <a:gd name="T15" fmla="*/ 2147483647 h 54"/>
                <a:gd name="T16" fmla="*/ 2147483647 w 54"/>
                <a:gd name="T17" fmla="*/ 2147483647 h 54"/>
                <a:gd name="T18" fmla="*/ 2147483647 w 54"/>
                <a:gd name="T19" fmla="*/ 2147483647 h 54"/>
                <a:gd name="T20" fmla="*/ 2147483647 w 54"/>
                <a:gd name="T21" fmla="*/ 2147483647 h 54"/>
                <a:gd name="T22" fmla="*/ 2147483647 w 54"/>
                <a:gd name="T23" fmla="*/ 2147483647 h 54"/>
                <a:gd name="T24" fmla="*/ 2147483647 w 54"/>
                <a:gd name="T25" fmla="*/ 2147483647 h 54"/>
                <a:gd name="T26" fmla="*/ 2147483647 w 54"/>
                <a:gd name="T27" fmla="*/ 2147483647 h 54"/>
                <a:gd name="T28" fmla="*/ 2147483647 w 54"/>
                <a:gd name="T29" fmla="*/ 2147483647 h 54"/>
                <a:gd name="T30" fmla="*/ 2147483647 w 54"/>
                <a:gd name="T31" fmla="*/ 0 h 54"/>
                <a:gd name="T32" fmla="*/ 2147483647 w 54"/>
                <a:gd name="T33" fmla="*/ 0 h 54"/>
                <a:gd name="T34" fmla="*/ 2147483647 w 54"/>
                <a:gd name="T35" fmla="*/ 0 h 54"/>
                <a:gd name="T36" fmla="*/ 2147483647 w 54"/>
                <a:gd name="T37" fmla="*/ 2147483647 h 54"/>
                <a:gd name="T38" fmla="*/ 2147483647 w 54"/>
                <a:gd name="T39" fmla="*/ 2147483647 h 54"/>
                <a:gd name="T40" fmla="*/ 2147483647 w 54"/>
                <a:gd name="T41" fmla="*/ 2147483647 h 54"/>
                <a:gd name="T42" fmla="*/ 2147483647 w 54"/>
                <a:gd name="T43" fmla="*/ 2147483647 h 54"/>
                <a:gd name="T44" fmla="*/ 2147483647 w 54"/>
                <a:gd name="T45" fmla="*/ 2147483647 h 54"/>
                <a:gd name="T46" fmla="*/ 2147483647 w 54"/>
                <a:gd name="T47" fmla="*/ 2147483647 h 54"/>
                <a:gd name="T48" fmla="*/ 0 w 54"/>
                <a:gd name="T49" fmla="*/ 2147483647 h 54"/>
                <a:gd name="T50" fmla="*/ 2147483647 w 54"/>
                <a:gd name="T51" fmla="*/ 2147483647 h 54"/>
                <a:gd name="T52" fmla="*/ 2147483647 w 54"/>
                <a:gd name="T53" fmla="*/ 2147483647 h 54"/>
                <a:gd name="T54" fmla="*/ 2147483647 w 54"/>
                <a:gd name="T55" fmla="*/ 2147483647 h 54"/>
                <a:gd name="T56" fmla="*/ 2147483647 w 54"/>
                <a:gd name="T57" fmla="*/ 2147483647 h 54"/>
                <a:gd name="T58" fmla="*/ 2147483647 w 54"/>
                <a:gd name="T59" fmla="*/ 2147483647 h 54"/>
                <a:gd name="T60" fmla="*/ 2147483647 w 54"/>
                <a:gd name="T61" fmla="*/ 2147483647 h 54"/>
                <a:gd name="T62" fmla="*/ 2147483647 w 54"/>
                <a:gd name="T63" fmla="*/ 2147483647 h 54"/>
                <a:gd name="T64" fmla="*/ 2147483647 w 54"/>
                <a:gd name="T65" fmla="*/ 2147483647 h 5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4"/>
                <a:gd name="T100" fmla="*/ 0 h 54"/>
                <a:gd name="T101" fmla="*/ 54 w 54"/>
                <a:gd name="T102" fmla="*/ 54 h 5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4" h="54">
                  <a:moveTo>
                    <a:pt x="27" y="54"/>
                  </a:moveTo>
                  <a:lnTo>
                    <a:pt x="33" y="53"/>
                  </a:lnTo>
                  <a:lnTo>
                    <a:pt x="38" y="52"/>
                  </a:lnTo>
                  <a:lnTo>
                    <a:pt x="42" y="49"/>
                  </a:lnTo>
                  <a:lnTo>
                    <a:pt x="46" y="46"/>
                  </a:lnTo>
                  <a:lnTo>
                    <a:pt x="50" y="42"/>
                  </a:lnTo>
                  <a:lnTo>
                    <a:pt x="52" y="37"/>
                  </a:lnTo>
                  <a:lnTo>
                    <a:pt x="54" y="33"/>
                  </a:lnTo>
                  <a:lnTo>
                    <a:pt x="54" y="27"/>
                  </a:lnTo>
                  <a:lnTo>
                    <a:pt x="54" y="21"/>
                  </a:lnTo>
                  <a:lnTo>
                    <a:pt x="52" y="16"/>
                  </a:lnTo>
                  <a:lnTo>
                    <a:pt x="50" y="12"/>
                  </a:lnTo>
                  <a:lnTo>
                    <a:pt x="46" y="8"/>
                  </a:lnTo>
                  <a:lnTo>
                    <a:pt x="42" y="4"/>
                  </a:lnTo>
                  <a:lnTo>
                    <a:pt x="38" y="2"/>
                  </a:lnTo>
                  <a:lnTo>
                    <a:pt x="33" y="0"/>
                  </a:lnTo>
                  <a:lnTo>
                    <a:pt x="27" y="0"/>
                  </a:lnTo>
                  <a:lnTo>
                    <a:pt x="22" y="0"/>
                  </a:lnTo>
                  <a:lnTo>
                    <a:pt x="17" y="2"/>
                  </a:lnTo>
                  <a:lnTo>
                    <a:pt x="12" y="4"/>
                  </a:lnTo>
                  <a:lnTo>
                    <a:pt x="8" y="8"/>
                  </a:lnTo>
                  <a:lnTo>
                    <a:pt x="5" y="12"/>
                  </a:lnTo>
                  <a:lnTo>
                    <a:pt x="2" y="16"/>
                  </a:lnTo>
                  <a:lnTo>
                    <a:pt x="1" y="21"/>
                  </a:lnTo>
                  <a:lnTo>
                    <a:pt x="0" y="27"/>
                  </a:lnTo>
                  <a:lnTo>
                    <a:pt x="1" y="33"/>
                  </a:lnTo>
                  <a:lnTo>
                    <a:pt x="2" y="37"/>
                  </a:lnTo>
                  <a:lnTo>
                    <a:pt x="5" y="42"/>
                  </a:lnTo>
                  <a:lnTo>
                    <a:pt x="8" y="46"/>
                  </a:lnTo>
                  <a:lnTo>
                    <a:pt x="12" y="49"/>
                  </a:lnTo>
                  <a:lnTo>
                    <a:pt x="17" y="52"/>
                  </a:lnTo>
                  <a:lnTo>
                    <a:pt x="22" y="53"/>
                  </a:lnTo>
                  <a:lnTo>
                    <a:pt x="27" y="54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7F7F7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98" name="Freeform 329"/>
            <p:cNvSpPr>
              <a:spLocks noEditPoints="1"/>
            </p:cNvSpPr>
            <p:nvPr/>
          </p:nvSpPr>
          <p:spPr bwMode="auto">
            <a:xfrm>
              <a:off x="3376613" y="1741488"/>
              <a:ext cx="92075" cy="92075"/>
            </a:xfrm>
            <a:custGeom>
              <a:avLst/>
              <a:gdLst>
                <a:gd name="T0" fmla="*/ 2147483647 w 58"/>
                <a:gd name="T1" fmla="*/ 2147483647 h 58"/>
                <a:gd name="T2" fmla="*/ 2147483647 w 58"/>
                <a:gd name="T3" fmla="*/ 2147483647 h 58"/>
                <a:gd name="T4" fmla="*/ 2147483647 w 58"/>
                <a:gd name="T5" fmla="*/ 2147483647 h 58"/>
                <a:gd name="T6" fmla="*/ 2147483647 w 58"/>
                <a:gd name="T7" fmla="*/ 2147483647 h 58"/>
                <a:gd name="T8" fmla="*/ 2147483647 w 58"/>
                <a:gd name="T9" fmla="*/ 2147483647 h 58"/>
                <a:gd name="T10" fmla="*/ 2147483647 w 58"/>
                <a:gd name="T11" fmla="*/ 2147483647 h 58"/>
                <a:gd name="T12" fmla="*/ 2147483647 w 58"/>
                <a:gd name="T13" fmla="*/ 2147483647 h 58"/>
                <a:gd name="T14" fmla="*/ 2147483647 w 58"/>
                <a:gd name="T15" fmla="*/ 0 h 58"/>
                <a:gd name="T16" fmla="*/ 2147483647 w 58"/>
                <a:gd name="T17" fmla="*/ 2147483647 h 58"/>
                <a:gd name="T18" fmla="*/ 2147483647 w 58"/>
                <a:gd name="T19" fmla="*/ 2147483647 h 58"/>
                <a:gd name="T20" fmla="*/ 2147483647 w 58"/>
                <a:gd name="T21" fmla="*/ 2147483647 h 58"/>
                <a:gd name="T22" fmla="*/ 2147483647 w 58"/>
                <a:gd name="T23" fmla="*/ 2147483647 h 58"/>
                <a:gd name="T24" fmla="*/ 2147483647 w 58"/>
                <a:gd name="T25" fmla="*/ 2147483647 h 58"/>
                <a:gd name="T26" fmla="*/ 2147483647 w 58"/>
                <a:gd name="T27" fmla="*/ 2147483647 h 58"/>
                <a:gd name="T28" fmla="*/ 2147483647 w 58"/>
                <a:gd name="T29" fmla="*/ 2147483647 h 58"/>
                <a:gd name="T30" fmla="*/ 2147483647 w 58"/>
                <a:gd name="T31" fmla="*/ 2147483647 h 58"/>
                <a:gd name="T32" fmla="*/ 2147483647 w 58"/>
                <a:gd name="T33" fmla="*/ 2147483647 h 58"/>
                <a:gd name="T34" fmla="*/ 2147483647 w 58"/>
                <a:gd name="T35" fmla="*/ 2147483647 h 58"/>
                <a:gd name="T36" fmla="*/ 2147483647 w 58"/>
                <a:gd name="T37" fmla="*/ 2147483647 h 58"/>
                <a:gd name="T38" fmla="*/ 2147483647 w 58"/>
                <a:gd name="T39" fmla="*/ 2147483647 h 58"/>
                <a:gd name="T40" fmla="*/ 2147483647 w 58"/>
                <a:gd name="T41" fmla="*/ 2147483647 h 58"/>
                <a:gd name="T42" fmla="*/ 2147483647 w 58"/>
                <a:gd name="T43" fmla="*/ 2147483647 h 58"/>
                <a:gd name="T44" fmla="*/ 2147483647 w 58"/>
                <a:gd name="T45" fmla="*/ 2147483647 h 58"/>
                <a:gd name="T46" fmla="*/ 2147483647 w 58"/>
                <a:gd name="T47" fmla="*/ 2147483647 h 58"/>
                <a:gd name="T48" fmla="*/ 2147483647 w 58"/>
                <a:gd name="T49" fmla="*/ 2147483647 h 58"/>
                <a:gd name="T50" fmla="*/ 2147483647 w 58"/>
                <a:gd name="T51" fmla="*/ 2147483647 h 58"/>
                <a:gd name="T52" fmla="*/ 2147483647 w 58"/>
                <a:gd name="T53" fmla="*/ 2147483647 h 58"/>
                <a:gd name="T54" fmla="*/ 2147483647 w 58"/>
                <a:gd name="T55" fmla="*/ 2147483647 h 58"/>
                <a:gd name="T56" fmla="*/ 2147483647 w 58"/>
                <a:gd name="T57" fmla="*/ 2147483647 h 58"/>
                <a:gd name="T58" fmla="*/ 2147483647 w 58"/>
                <a:gd name="T59" fmla="*/ 2147483647 h 58"/>
                <a:gd name="T60" fmla="*/ 2147483647 w 58"/>
                <a:gd name="T61" fmla="*/ 2147483647 h 58"/>
                <a:gd name="T62" fmla="*/ 2147483647 w 58"/>
                <a:gd name="T63" fmla="*/ 2147483647 h 58"/>
                <a:gd name="T64" fmla="*/ 2147483647 w 58"/>
                <a:gd name="T65" fmla="*/ 2147483647 h 58"/>
                <a:gd name="T66" fmla="*/ 2147483647 w 58"/>
                <a:gd name="T67" fmla="*/ 2147483647 h 58"/>
                <a:gd name="T68" fmla="*/ 2147483647 w 58"/>
                <a:gd name="T69" fmla="*/ 2147483647 h 58"/>
                <a:gd name="T70" fmla="*/ 2147483647 w 58"/>
                <a:gd name="T71" fmla="*/ 2147483647 h 58"/>
                <a:gd name="T72" fmla="*/ 2147483647 w 58"/>
                <a:gd name="T73" fmla="*/ 2147483647 h 58"/>
                <a:gd name="T74" fmla="*/ 2147483647 w 58"/>
                <a:gd name="T75" fmla="*/ 2147483647 h 58"/>
                <a:gd name="T76" fmla="*/ 2147483647 w 58"/>
                <a:gd name="T77" fmla="*/ 2147483647 h 58"/>
                <a:gd name="T78" fmla="*/ 2147483647 w 58"/>
                <a:gd name="T79" fmla="*/ 2147483647 h 58"/>
                <a:gd name="T80" fmla="*/ 2147483647 w 58"/>
                <a:gd name="T81" fmla="*/ 2147483647 h 58"/>
                <a:gd name="T82" fmla="*/ 2147483647 w 58"/>
                <a:gd name="T83" fmla="*/ 2147483647 h 58"/>
                <a:gd name="T84" fmla="*/ 2147483647 w 58"/>
                <a:gd name="T85" fmla="*/ 2147483647 h 58"/>
                <a:gd name="T86" fmla="*/ 2147483647 w 58"/>
                <a:gd name="T87" fmla="*/ 2147483647 h 58"/>
                <a:gd name="T88" fmla="*/ 2147483647 w 58"/>
                <a:gd name="T89" fmla="*/ 2147483647 h 58"/>
                <a:gd name="T90" fmla="*/ 2147483647 w 58"/>
                <a:gd name="T91" fmla="*/ 2147483647 h 58"/>
                <a:gd name="T92" fmla="*/ 2147483647 w 58"/>
                <a:gd name="T93" fmla="*/ 2147483647 h 58"/>
                <a:gd name="T94" fmla="*/ 2147483647 w 58"/>
                <a:gd name="T95" fmla="*/ 2147483647 h 58"/>
                <a:gd name="T96" fmla="*/ 2147483647 w 58"/>
                <a:gd name="T97" fmla="*/ 2147483647 h 5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8"/>
                <a:gd name="T148" fmla="*/ 0 h 58"/>
                <a:gd name="T149" fmla="*/ 58 w 58"/>
                <a:gd name="T150" fmla="*/ 58 h 5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8" h="58">
                  <a:moveTo>
                    <a:pt x="32" y="58"/>
                  </a:moveTo>
                  <a:lnTo>
                    <a:pt x="35" y="57"/>
                  </a:lnTo>
                  <a:lnTo>
                    <a:pt x="38" y="57"/>
                  </a:lnTo>
                  <a:lnTo>
                    <a:pt x="43" y="54"/>
                  </a:lnTo>
                  <a:lnTo>
                    <a:pt x="45" y="53"/>
                  </a:lnTo>
                  <a:lnTo>
                    <a:pt x="50" y="49"/>
                  </a:lnTo>
                  <a:lnTo>
                    <a:pt x="53" y="45"/>
                  </a:lnTo>
                  <a:lnTo>
                    <a:pt x="55" y="43"/>
                  </a:lnTo>
                  <a:lnTo>
                    <a:pt x="57" y="38"/>
                  </a:lnTo>
                  <a:lnTo>
                    <a:pt x="57" y="35"/>
                  </a:lnTo>
                  <a:lnTo>
                    <a:pt x="58" y="32"/>
                  </a:lnTo>
                  <a:lnTo>
                    <a:pt x="58" y="29"/>
                  </a:lnTo>
                  <a:lnTo>
                    <a:pt x="58" y="26"/>
                  </a:lnTo>
                  <a:lnTo>
                    <a:pt x="57" y="23"/>
                  </a:lnTo>
                  <a:lnTo>
                    <a:pt x="57" y="20"/>
                  </a:lnTo>
                  <a:lnTo>
                    <a:pt x="56" y="18"/>
                  </a:lnTo>
                  <a:lnTo>
                    <a:pt x="55" y="15"/>
                  </a:lnTo>
                  <a:lnTo>
                    <a:pt x="53" y="13"/>
                  </a:lnTo>
                  <a:lnTo>
                    <a:pt x="50" y="9"/>
                  </a:lnTo>
                  <a:lnTo>
                    <a:pt x="45" y="5"/>
                  </a:lnTo>
                  <a:lnTo>
                    <a:pt x="43" y="4"/>
                  </a:lnTo>
                  <a:lnTo>
                    <a:pt x="40" y="2"/>
                  </a:lnTo>
                  <a:lnTo>
                    <a:pt x="35" y="1"/>
                  </a:lnTo>
                  <a:lnTo>
                    <a:pt x="32" y="0"/>
                  </a:lnTo>
                  <a:lnTo>
                    <a:pt x="29" y="0"/>
                  </a:lnTo>
                  <a:lnTo>
                    <a:pt x="27" y="0"/>
                  </a:lnTo>
                  <a:lnTo>
                    <a:pt x="24" y="1"/>
                  </a:lnTo>
                  <a:lnTo>
                    <a:pt x="23" y="1"/>
                  </a:lnTo>
                  <a:lnTo>
                    <a:pt x="21" y="2"/>
                  </a:lnTo>
                  <a:lnTo>
                    <a:pt x="18" y="2"/>
                  </a:lnTo>
                  <a:lnTo>
                    <a:pt x="13" y="5"/>
                  </a:lnTo>
                  <a:lnTo>
                    <a:pt x="9" y="9"/>
                  </a:lnTo>
                  <a:lnTo>
                    <a:pt x="5" y="13"/>
                  </a:lnTo>
                  <a:lnTo>
                    <a:pt x="3" y="18"/>
                  </a:lnTo>
                  <a:lnTo>
                    <a:pt x="2" y="20"/>
                  </a:lnTo>
                  <a:lnTo>
                    <a:pt x="1" y="23"/>
                  </a:lnTo>
                  <a:lnTo>
                    <a:pt x="1" y="26"/>
                  </a:lnTo>
                  <a:lnTo>
                    <a:pt x="0" y="29"/>
                  </a:lnTo>
                  <a:lnTo>
                    <a:pt x="1" y="32"/>
                  </a:lnTo>
                  <a:lnTo>
                    <a:pt x="1" y="35"/>
                  </a:lnTo>
                  <a:lnTo>
                    <a:pt x="3" y="40"/>
                  </a:lnTo>
                  <a:lnTo>
                    <a:pt x="4" y="43"/>
                  </a:lnTo>
                  <a:lnTo>
                    <a:pt x="5" y="45"/>
                  </a:lnTo>
                  <a:lnTo>
                    <a:pt x="9" y="49"/>
                  </a:lnTo>
                  <a:lnTo>
                    <a:pt x="13" y="53"/>
                  </a:lnTo>
                  <a:lnTo>
                    <a:pt x="16" y="54"/>
                  </a:lnTo>
                  <a:lnTo>
                    <a:pt x="18" y="55"/>
                  </a:lnTo>
                  <a:lnTo>
                    <a:pt x="21" y="57"/>
                  </a:lnTo>
                  <a:lnTo>
                    <a:pt x="23" y="57"/>
                  </a:lnTo>
                  <a:lnTo>
                    <a:pt x="24" y="57"/>
                  </a:lnTo>
                  <a:lnTo>
                    <a:pt x="27" y="58"/>
                  </a:lnTo>
                  <a:lnTo>
                    <a:pt x="29" y="58"/>
                  </a:lnTo>
                  <a:lnTo>
                    <a:pt x="32" y="58"/>
                  </a:lnTo>
                  <a:close/>
                  <a:moveTo>
                    <a:pt x="29" y="54"/>
                  </a:moveTo>
                  <a:lnTo>
                    <a:pt x="27" y="54"/>
                  </a:lnTo>
                  <a:lnTo>
                    <a:pt x="24" y="54"/>
                  </a:lnTo>
                  <a:lnTo>
                    <a:pt x="24" y="55"/>
                  </a:lnTo>
                  <a:lnTo>
                    <a:pt x="24" y="54"/>
                  </a:lnTo>
                  <a:lnTo>
                    <a:pt x="24" y="55"/>
                  </a:lnTo>
                  <a:lnTo>
                    <a:pt x="24" y="54"/>
                  </a:lnTo>
                  <a:lnTo>
                    <a:pt x="22" y="53"/>
                  </a:lnTo>
                  <a:lnTo>
                    <a:pt x="19" y="52"/>
                  </a:lnTo>
                  <a:lnTo>
                    <a:pt x="17" y="51"/>
                  </a:lnTo>
                  <a:lnTo>
                    <a:pt x="15" y="50"/>
                  </a:lnTo>
                  <a:lnTo>
                    <a:pt x="14" y="52"/>
                  </a:lnTo>
                  <a:lnTo>
                    <a:pt x="15" y="50"/>
                  </a:lnTo>
                  <a:lnTo>
                    <a:pt x="14" y="52"/>
                  </a:lnTo>
                  <a:lnTo>
                    <a:pt x="15" y="50"/>
                  </a:lnTo>
                  <a:lnTo>
                    <a:pt x="11" y="47"/>
                  </a:lnTo>
                  <a:lnTo>
                    <a:pt x="8" y="43"/>
                  </a:lnTo>
                  <a:lnTo>
                    <a:pt x="7" y="44"/>
                  </a:lnTo>
                  <a:lnTo>
                    <a:pt x="8" y="44"/>
                  </a:lnTo>
                  <a:lnTo>
                    <a:pt x="8" y="43"/>
                  </a:lnTo>
                  <a:lnTo>
                    <a:pt x="7" y="44"/>
                  </a:lnTo>
                  <a:lnTo>
                    <a:pt x="8" y="44"/>
                  </a:lnTo>
                  <a:lnTo>
                    <a:pt x="7" y="41"/>
                  </a:lnTo>
                  <a:lnTo>
                    <a:pt x="6" y="39"/>
                  </a:lnTo>
                  <a:lnTo>
                    <a:pt x="4" y="34"/>
                  </a:lnTo>
                  <a:lnTo>
                    <a:pt x="3" y="35"/>
                  </a:lnTo>
                  <a:lnTo>
                    <a:pt x="4" y="35"/>
                  </a:lnTo>
                  <a:lnTo>
                    <a:pt x="4" y="34"/>
                  </a:lnTo>
                  <a:lnTo>
                    <a:pt x="3" y="35"/>
                  </a:lnTo>
                  <a:lnTo>
                    <a:pt x="4" y="35"/>
                  </a:lnTo>
                  <a:lnTo>
                    <a:pt x="4" y="32"/>
                  </a:lnTo>
                  <a:lnTo>
                    <a:pt x="4" y="29"/>
                  </a:lnTo>
                  <a:lnTo>
                    <a:pt x="4" y="26"/>
                  </a:lnTo>
                  <a:lnTo>
                    <a:pt x="4" y="23"/>
                  </a:lnTo>
                  <a:lnTo>
                    <a:pt x="3" y="23"/>
                  </a:lnTo>
                  <a:lnTo>
                    <a:pt x="4" y="24"/>
                  </a:lnTo>
                  <a:lnTo>
                    <a:pt x="4" y="23"/>
                  </a:lnTo>
                  <a:lnTo>
                    <a:pt x="3" y="23"/>
                  </a:lnTo>
                  <a:lnTo>
                    <a:pt x="4" y="24"/>
                  </a:lnTo>
                  <a:lnTo>
                    <a:pt x="5" y="22"/>
                  </a:lnTo>
                  <a:lnTo>
                    <a:pt x="6" y="19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8" y="15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8" y="15"/>
                  </a:lnTo>
                  <a:lnTo>
                    <a:pt x="11" y="11"/>
                  </a:lnTo>
                  <a:lnTo>
                    <a:pt x="15" y="7"/>
                  </a:lnTo>
                  <a:lnTo>
                    <a:pt x="14" y="6"/>
                  </a:lnTo>
                  <a:lnTo>
                    <a:pt x="15" y="8"/>
                  </a:lnTo>
                  <a:lnTo>
                    <a:pt x="15" y="7"/>
                  </a:lnTo>
                  <a:lnTo>
                    <a:pt x="14" y="6"/>
                  </a:lnTo>
                  <a:lnTo>
                    <a:pt x="15" y="8"/>
                  </a:lnTo>
                  <a:lnTo>
                    <a:pt x="19" y="5"/>
                  </a:lnTo>
                  <a:lnTo>
                    <a:pt x="22" y="5"/>
                  </a:lnTo>
                  <a:lnTo>
                    <a:pt x="24" y="4"/>
                  </a:lnTo>
                  <a:lnTo>
                    <a:pt x="24" y="2"/>
                  </a:lnTo>
                  <a:lnTo>
                    <a:pt x="24" y="4"/>
                  </a:lnTo>
                  <a:lnTo>
                    <a:pt x="24" y="2"/>
                  </a:lnTo>
                  <a:lnTo>
                    <a:pt x="24" y="4"/>
                  </a:lnTo>
                  <a:lnTo>
                    <a:pt x="27" y="4"/>
                  </a:lnTo>
                  <a:lnTo>
                    <a:pt x="29" y="3"/>
                  </a:lnTo>
                  <a:lnTo>
                    <a:pt x="32" y="4"/>
                  </a:lnTo>
                  <a:lnTo>
                    <a:pt x="35" y="4"/>
                  </a:lnTo>
                  <a:lnTo>
                    <a:pt x="35" y="2"/>
                  </a:lnTo>
                  <a:lnTo>
                    <a:pt x="34" y="4"/>
                  </a:lnTo>
                  <a:lnTo>
                    <a:pt x="35" y="4"/>
                  </a:lnTo>
                  <a:lnTo>
                    <a:pt x="35" y="2"/>
                  </a:lnTo>
                  <a:lnTo>
                    <a:pt x="34" y="4"/>
                  </a:lnTo>
                  <a:lnTo>
                    <a:pt x="39" y="5"/>
                  </a:lnTo>
                  <a:lnTo>
                    <a:pt x="42" y="7"/>
                  </a:lnTo>
                  <a:lnTo>
                    <a:pt x="44" y="8"/>
                  </a:lnTo>
                  <a:lnTo>
                    <a:pt x="44" y="6"/>
                  </a:lnTo>
                  <a:lnTo>
                    <a:pt x="43" y="7"/>
                  </a:lnTo>
                  <a:lnTo>
                    <a:pt x="44" y="8"/>
                  </a:lnTo>
                  <a:lnTo>
                    <a:pt x="44" y="6"/>
                  </a:lnTo>
                  <a:lnTo>
                    <a:pt x="43" y="7"/>
                  </a:lnTo>
                  <a:lnTo>
                    <a:pt x="47" y="11"/>
                  </a:lnTo>
                  <a:lnTo>
                    <a:pt x="51" y="15"/>
                  </a:lnTo>
                  <a:lnTo>
                    <a:pt x="52" y="14"/>
                  </a:lnTo>
                  <a:lnTo>
                    <a:pt x="50" y="14"/>
                  </a:lnTo>
                  <a:lnTo>
                    <a:pt x="51" y="15"/>
                  </a:lnTo>
                  <a:lnTo>
                    <a:pt x="52" y="14"/>
                  </a:lnTo>
                  <a:lnTo>
                    <a:pt x="50" y="14"/>
                  </a:lnTo>
                  <a:lnTo>
                    <a:pt x="52" y="17"/>
                  </a:lnTo>
                  <a:lnTo>
                    <a:pt x="53" y="19"/>
                  </a:lnTo>
                  <a:lnTo>
                    <a:pt x="54" y="22"/>
                  </a:lnTo>
                  <a:lnTo>
                    <a:pt x="54" y="24"/>
                  </a:lnTo>
                  <a:lnTo>
                    <a:pt x="56" y="23"/>
                  </a:lnTo>
                  <a:lnTo>
                    <a:pt x="54" y="23"/>
                  </a:lnTo>
                  <a:lnTo>
                    <a:pt x="54" y="24"/>
                  </a:lnTo>
                  <a:lnTo>
                    <a:pt x="56" y="23"/>
                  </a:lnTo>
                  <a:lnTo>
                    <a:pt x="54" y="23"/>
                  </a:lnTo>
                  <a:lnTo>
                    <a:pt x="54" y="26"/>
                  </a:lnTo>
                  <a:lnTo>
                    <a:pt x="55" y="29"/>
                  </a:lnTo>
                  <a:lnTo>
                    <a:pt x="54" y="32"/>
                  </a:lnTo>
                  <a:lnTo>
                    <a:pt x="54" y="35"/>
                  </a:lnTo>
                  <a:lnTo>
                    <a:pt x="56" y="35"/>
                  </a:lnTo>
                  <a:lnTo>
                    <a:pt x="54" y="34"/>
                  </a:lnTo>
                  <a:lnTo>
                    <a:pt x="54" y="35"/>
                  </a:lnTo>
                  <a:lnTo>
                    <a:pt x="56" y="35"/>
                  </a:lnTo>
                  <a:lnTo>
                    <a:pt x="54" y="34"/>
                  </a:lnTo>
                  <a:lnTo>
                    <a:pt x="54" y="36"/>
                  </a:lnTo>
                  <a:lnTo>
                    <a:pt x="52" y="41"/>
                  </a:lnTo>
                  <a:lnTo>
                    <a:pt x="50" y="44"/>
                  </a:lnTo>
                  <a:lnTo>
                    <a:pt x="52" y="44"/>
                  </a:lnTo>
                  <a:lnTo>
                    <a:pt x="51" y="43"/>
                  </a:lnTo>
                  <a:lnTo>
                    <a:pt x="50" y="44"/>
                  </a:lnTo>
                  <a:lnTo>
                    <a:pt x="52" y="44"/>
                  </a:lnTo>
                  <a:lnTo>
                    <a:pt x="51" y="43"/>
                  </a:lnTo>
                  <a:lnTo>
                    <a:pt x="47" y="47"/>
                  </a:lnTo>
                  <a:lnTo>
                    <a:pt x="43" y="50"/>
                  </a:lnTo>
                  <a:lnTo>
                    <a:pt x="44" y="52"/>
                  </a:lnTo>
                  <a:lnTo>
                    <a:pt x="44" y="50"/>
                  </a:lnTo>
                  <a:lnTo>
                    <a:pt x="43" y="50"/>
                  </a:lnTo>
                  <a:lnTo>
                    <a:pt x="44" y="52"/>
                  </a:lnTo>
                  <a:lnTo>
                    <a:pt x="44" y="50"/>
                  </a:lnTo>
                  <a:lnTo>
                    <a:pt x="42" y="51"/>
                  </a:lnTo>
                  <a:lnTo>
                    <a:pt x="37" y="53"/>
                  </a:lnTo>
                  <a:lnTo>
                    <a:pt x="34" y="54"/>
                  </a:lnTo>
                  <a:lnTo>
                    <a:pt x="35" y="55"/>
                  </a:lnTo>
                  <a:lnTo>
                    <a:pt x="35" y="54"/>
                  </a:lnTo>
                  <a:lnTo>
                    <a:pt x="34" y="54"/>
                  </a:lnTo>
                  <a:lnTo>
                    <a:pt x="35" y="55"/>
                  </a:lnTo>
                  <a:lnTo>
                    <a:pt x="35" y="54"/>
                  </a:lnTo>
                  <a:lnTo>
                    <a:pt x="32" y="54"/>
                  </a:lnTo>
                  <a:lnTo>
                    <a:pt x="29" y="5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99" name="Freeform 330"/>
            <p:cNvSpPr>
              <a:spLocks/>
            </p:cNvSpPr>
            <p:nvPr/>
          </p:nvSpPr>
          <p:spPr bwMode="auto">
            <a:xfrm>
              <a:off x="3379788" y="2462213"/>
              <a:ext cx="85725" cy="85725"/>
            </a:xfrm>
            <a:custGeom>
              <a:avLst/>
              <a:gdLst>
                <a:gd name="T0" fmla="*/ 2147483647 w 54"/>
                <a:gd name="T1" fmla="*/ 2147483647 h 54"/>
                <a:gd name="T2" fmla="*/ 2147483647 w 54"/>
                <a:gd name="T3" fmla="*/ 2147483647 h 54"/>
                <a:gd name="T4" fmla="*/ 2147483647 w 54"/>
                <a:gd name="T5" fmla="*/ 2147483647 h 54"/>
                <a:gd name="T6" fmla="*/ 2147483647 w 54"/>
                <a:gd name="T7" fmla="*/ 2147483647 h 54"/>
                <a:gd name="T8" fmla="*/ 2147483647 w 54"/>
                <a:gd name="T9" fmla="*/ 2147483647 h 54"/>
                <a:gd name="T10" fmla="*/ 2147483647 w 54"/>
                <a:gd name="T11" fmla="*/ 2147483647 h 54"/>
                <a:gd name="T12" fmla="*/ 2147483647 w 54"/>
                <a:gd name="T13" fmla="*/ 2147483647 h 54"/>
                <a:gd name="T14" fmla="*/ 2147483647 w 54"/>
                <a:gd name="T15" fmla="*/ 2147483647 h 54"/>
                <a:gd name="T16" fmla="*/ 2147483647 w 54"/>
                <a:gd name="T17" fmla="*/ 2147483647 h 54"/>
                <a:gd name="T18" fmla="*/ 2147483647 w 54"/>
                <a:gd name="T19" fmla="*/ 2147483647 h 54"/>
                <a:gd name="T20" fmla="*/ 2147483647 w 54"/>
                <a:gd name="T21" fmla="*/ 2147483647 h 54"/>
                <a:gd name="T22" fmla="*/ 2147483647 w 54"/>
                <a:gd name="T23" fmla="*/ 2147483647 h 54"/>
                <a:gd name="T24" fmla="*/ 2147483647 w 54"/>
                <a:gd name="T25" fmla="*/ 2147483647 h 54"/>
                <a:gd name="T26" fmla="*/ 2147483647 w 54"/>
                <a:gd name="T27" fmla="*/ 2147483647 h 54"/>
                <a:gd name="T28" fmla="*/ 2147483647 w 54"/>
                <a:gd name="T29" fmla="*/ 2147483647 h 54"/>
                <a:gd name="T30" fmla="*/ 2147483647 w 54"/>
                <a:gd name="T31" fmla="*/ 0 h 54"/>
                <a:gd name="T32" fmla="*/ 2147483647 w 54"/>
                <a:gd name="T33" fmla="*/ 0 h 54"/>
                <a:gd name="T34" fmla="*/ 2147483647 w 54"/>
                <a:gd name="T35" fmla="*/ 0 h 54"/>
                <a:gd name="T36" fmla="*/ 2147483647 w 54"/>
                <a:gd name="T37" fmla="*/ 2147483647 h 54"/>
                <a:gd name="T38" fmla="*/ 2147483647 w 54"/>
                <a:gd name="T39" fmla="*/ 2147483647 h 54"/>
                <a:gd name="T40" fmla="*/ 2147483647 w 54"/>
                <a:gd name="T41" fmla="*/ 2147483647 h 54"/>
                <a:gd name="T42" fmla="*/ 2147483647 w 54"/>
                <a:gd name="T43" fmla="*/ 2147483647 h 54"/>
                <a:gd name="T44" fmla="*/ 2147483647 w 54"/>
                <a:gd name="T45" fmla="*/ 2147483647 h 54"/>
                <a:gd name="T46" fmla="*/ 2147483647 w 54"/>
                <a:gd name="T47" fmla="*/ 2147483647 h 54"/>
                <a:gd name="T48" fmla="*/ 0 w 54"/>
                <a:gd name="T49" fmla="*/ 2147483647 h 54"/>
                <a:gd name="T50" fmla="*/ 2147483647 w 54"/>
                <a:gd name="T51" fmla="*/ 2147483647 h 54"/>
                <a:gd name="T52" fmla="*/ 2147483647 w 54"/>
                <a:gd name="T53" fmla="*/ 2147483647 h 54"/>
                <a:gd name="T54" fmla="*/ 2147483647 w 54"/>
                <a:gd name="T55" fmla="*/ 2147483647 h 54"/>
                <a:gd name="T56" fmla="*/ 2147483647 w 54"/>
                <a:gd name="T57" fmla="*/ 2147483647 h 54"/>
                <a:gd name="T58" fmla="*/ 2147483647 w 54"/>
                <a:gd name="T59" fmla="*/ 2147483647 h 54"/>
                <a:gd name="T60" fmla="*/ 2147483647 w 54"/>
                <a:gd name="T61" fmla="*/ 2147483647 h 54"/>
                <a:gd name="T62" fmla="*/ 2147483647 w 54"/>
                <a:gd name="T63" fmla="*/ 2147483647 h 54"/>
                <a:gd name="T64" fmla="*/ 2147483647 w 54"/>
                <a:gd name="T65" fmla="*/ 2147483647 h 5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4"/>
                <a:gd name="T100" fmla="*/ 0 h 54"/>
                <a:gd name="T101" fmla="*/ 54 w 54"/>
                <a:gd name="T102" fmla="*/ 54 h 5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4" h="54">
                  <a:moveTo>
                    <a:pt x="27" y="54"/>
                  </a:moveTo>
                  <a:lnTo>
                    <a:pt x="33" y="53"/>
                  </a:lnTo>
                  <a:lnTo>
                    <a:pt x="38" y="52"/>
                  </a:lnTo>
                  <a:lnTo>
                    <a:pt x="42" y="49"/>
                  </a:lnTo>
                  <a:lnTo>
                    <a:pt x="46" y="46"/>
                  </a:lnTo>
                  <a:lnTo>
                    <a:pt x="50" y="42"/>
                  </a:lnTo>
                  <a:lnTo>
                    <a:pt x="52" y="37"/>
                  </a:lnTo>
                  <a:lnTo>
                    <a:pt x="54" y="32"/>
                  </a:lnTo>
                  <a:lnTo>
                    <a:pt x="54" y="27"/>
                  </a:lnTo>
                  <a:lnTo>
                    <a:pt x="54" y="21"/>
                  </a:lnTo>
                  <a:lnTo>
                    <a:pt x="52" y="16"/>
                  </a:lnTo>
                  <a:lnTo>
                    <a:pt x="50" y="12"/>
                  </a:lnTo>
                  <a:lnTo>
                    <a:pt x="46" y="8"/>
                  </a:lnTo>
                  <a:lnTo>
                    <a:pt x="42" y="4"/>
                  </a:lnTo>
                  <a:lnTo>
                    <a:pt x="38" y="2"/>
                  </a:lnTo>
                  <a:lnTo>
                    <a:pt x="33" y="0"/>
                  </a:lnTo>
                  <a:lnTo>
                    <a:pt x="27" y="0"/>
                  </a:lnTo>
                  <a:lnTo>
                    <a:pt x="22" y="0"/>
                  </a:lnTo>
                  <a:lnTo>
                    <a:pt x="17" y="2"/>
                  </a:lnTo>
                  <a:lnTo>
                    <a:pt x="12" y="4"/>
                  </a:lnTo>
                  <a:lnTo>
                    <a:pt x="8" y="8"/>
                  </a:lnTo>
                  <a:lnTo>
                    <a:pt x="5" y="12"/>
                  </a:lnTo>
                  <a:lnTo>
                    <a:pt x="2" y="16"/>
                  </a:lnTo>
                  <a:lnTo>
                    <a:pt x="1" y="21"/>
                  </a:lnTo>
                  <a:lnTo>
                    <a:pt x="0" y="27"/>
                  </a:lnTo>
                  <a:lnTo>
                    <a:pt x="1" y="32"/>
                  </a:lnTo>
                  <a:lnTo>
                    <a:pt x="2" y="37"/>
                  </a:lnTo>
                  <a:lnTo>
                    <a:pt x="5" y="42"/>
                  </a:lnTo>
                  <a:lnTo>
                    <a:pt x="8" y="46"/>
                  </a:lnTo>
                  <a:lnTo>
                    <a:pt x="12" y="49"/>
                  </a:lnTo>
                  <a:lnTo>
                    <a:pt x="17" y="52"/>
                  </a:lnTo>
                  <a:lnTo>
                    <a:pt x="22" y="53"/>
                  </a:lnTo>
                  <a:lnTo>
                    <a:pt x="27" y="54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300" name="Freeform 331"/>
            <p:cNvSpPr>
              <a:spLocks noEditPoints="1"/>
            </p:cNvSpPr>
            <p:nvPr/>
          </p:nvSpPr>
          <p:spPr bwMode="auto">
            <a:xfrm>
              <a:off x="3376613" y="2459038"/>
              <a:ext cx="92075" cy="92075"/>
            </a:xfrm>
            <a:custGeom>
              <a:avLst/>
              <a:gdLst>
                <a:gd name="T0" fmla="*/ 2147483647 w 58"/>
                <a:gd name="T1" fmla="*/ 2147483647 h 58"/>
                <a:gd name="T2" fmla="*/ 2147483647 w 58"/>
                <a:gd name="T3" fmla="*/ 2147483647 h 58"/>
                <a:gd name="T4" fmla="*/ 2147483647 w 58"/>
                <a:gd name="T5" fmla="*/ 2147483647 h 58"/>
                <a:gd name="T6" fmla="*/ 2147483647 w 58"/>
                <a:gd name="T7" fmla="*/ 2147483647 h 58"/>
                <a:gd name="T8" fmla="*/ 2147483647 w 58"/>
                <a:gd name="T9" fmla="*/ 2147483647 h 58"/>
                <a:gd name="T10" fmla="*/ 2147483647 w 58"/>
                <a:gd name="T11" fmla="*/ 2147483647 h 58"/>
                <a:gd name="T12" fmla="*/ 2147483647 w 58"/>
                <a:gd name="T13" fmla="*/ 2147483647 h 58"/>
                <a:gd name="T14" fmla="*/ 2147483647 w 58"/>
                <a:gd name="T15" fmla="*/ 2147483647 h 58"/>
                <a:gd name="T16" fmla="*/ 2147483647 w 58"/>
                <a:gd name="T17" fmla="*/ 0 h 58"/>
                <a:gd name="T18" fmla="*/ 2147483647 w 58"/>
                <a:gd name="T19" fmla="*/ 2147483647 h 58"/>
                <a:gd name="T20" fmla="*/ 2147483647 w 58"/>
                <a:gd name="T21" fmla="*/ 2147483647 h 58"/>
                <a:gd name="T22" fmla="*/ 2147483647 w 58"/>
                <a:gd name="T23" fmla="*/ 2147483647 h 58"/>
                <a:gd name="T24" fmla="*/ 2147483647 w 58"/>
                <a:gd name="T25" fmla="*/ 2147483647 h 58"/>
                <a:gd name="T26" fmla="*/ 2147483647 w 58"/>
                <a:gd name="T27" fmla="*/ 2147483647 h 58"/>
                <a:gd name="T28" fmla="*/ 2147483647 w 58"/>
                <a:gd name="T29" fmla="*/ 2147483647 h 58"/>
                <a:gd name="T30" fmla="*/ 2147483647 w 58"/>
                <a:gd name="T31" fmla="*/ 2147483647 h 58"/>
                <a:gd name="T32" fmla="*/ 2147483647 w 58"/>
                <a:gd name="T33" fmla="*/ 2147483647 h 58"/>
                <a:gd name="T34" fmla="*/ 2147483647 w 58"/>
                <a:gd name="T35" fmla="*/ 2147483647 h 58"/>
                <a:gd name="T36" fmla="*/ 2147483647 w 58"/>
                <a:gd name="T37" fmla="*/ 2147483647 h 58"/>
                <a:gd name="T38" fmla="*/ 2147483647 w 58"/>
                <a:gd name="T39" fmla="*/ 2147483647 h 58"/>
                <a:gd name="T40" fmla="*/ 2147483647 w 58"/>
                <a:gd name="T41" fmla="*/ 2147483647 h 58"/>
                <a:gd name="T42" fmla="*/ 2147483647 w 58"/>
                <a:gd name="T43" fmla="*/ 2147483647 h 58"/>
                <a:gd name="T44" fmla="*/ 2147483647 w 58"/>
                <a:gd name="T45" fmla="*/ 2147483647 h 58"/>
                <a:gd name="T46" fmla="*/ 2147483647 w 58"/>
                <a:gd name="T47" fmla="*/ 2147483647 h 58"/>
                <a:gd name="T48" fmla="*/ 2147483647 w 58"/>
                <a:gd name="T49" fmla="*/ 2147483647 h 58"/>
                <a:gd name="T50" fmla="*/ 2147483647 w 58"/>
                <a:gd name="T51" fmla="*/ 2147483647 h 58"/>
                <a:gd name="T52" fmla="*/ 2147483647 w 58"/>
                <a:gd name="T53" fmla="*/ 2147483647 h 58"/>
                <a:gd name="T54" fmla="*/ 2147483647 w 58"/>
                <a:gd name="T55" fmla="*/ 2147483647 h 58"/>
                <a:gd name="T56" fmla="*/ 2147483647 w 58"/>
                <a:gd name="T57" fmla="*/ 2147483647 h 58"/>
                <a:gd name="T58" fmla="*/ 2147483647 w 58"/>
                <a:gd name="T59" fmla="*/ 2147483647 h 58"/>
                <a:gd name="T60" fmla="*/ 2147483647 w 58"/>
                <a:gd name="T61" fmla="*/ 2147483647 h 58"/>
                <a:gd name="T62" fmla="*/ 2147483647 w 58"/>
                <a:gd name="T63" fmla="*/ 2147483647 h 58"/>
                <a:gd name="T64" fmla="*/ 2147483647 w 58"/>
                <a:gd name="T65" fmla="*/ 2147483647 h 58"/>
                <a:gd name="T66" fmla="*/ 2147483647 w 58"/>
                <a:gd name="T67" fmla="*/ 2147483647 h 58"/>
                <a:gd name="T68" fmla="*/ 2147483647 w 58"/>
                <a:gd name="T69" fmla="*/ 2147483647 h 58"/>
                <a:gd name="T70" fmla="*/ 2147483647 w 58"/>
                <a:gd name="T71" fmla="*/ 2147483647 h 58"/>
                <a:gd name="T72" fmla="*/ 2147483647 w 58"/>
                <a:gd name="T73" fmla="*/ 2147483647 h 58"/>
                <a:gd name="T74" fmla="*/ 2147483647 w 58"/>
                <a:gd name="T75" fmla="*/ 2147483647 h 58"/>
                <a:gd name="T76" fmla="*/ 2147483647 w 58"/>
                <a:gd name="T77" fmla="*/ 2147483647 h 58"/>
                <a:gd name="T78" fmla="*/ 2147483647 w 58"/>
                <a:gd name="T79" fmla="*/ 2147483647 h 58"/>
                <a:gd name="T80" fmla="*/ 2147483647 w 58"/>
                <a:gd name="T81" fmla="*/ 2147483647 h 58"/>
                <a:gd name="T82" fmla="*/ 2147483647 w 58"/>
                <a:gd name="T83" fmla="*/ 2147483647 h 58"/>
                <a:gd name="T84" fmla="*/ 2147483647 w 58"/>
                <a:gd name="T85" fmla="*/ 2147483647 h 58"/>
                <a:gd name="T86" fmla="*/ 2147483647 w 58"/>
                <a:gd name="T87" fmla="*/ 2147483647 h 58"/>
                <a:gd name="T88" fmla="*/ 2147483647 w 58"/>
                <a:gd name="T89" fmla="*/ 2147483647 h 58"/>
                <a:gd name="T90" fmla="*/ 2147483647 w 58"/>
                <a:gd name="T91" fmla="*/ 2147483647 h 58"/>
                <a:gd name="T92" fmla="*/ 2147483647 w 58"/>
                <a:gd name="T93" fmla="*/ 2147483647 h 58"/>
                <a:gd name="T94" fmla="*/ 2147483647 w 58"/>
                <a:gd name="T95" fmla="*/ 2147483647 h 58"/>
                <a:gd name="T96" fmla="*/ 2147483647 w 58"/>
                <a:gd name="T97" fmla="*/ 2147483647 h 58"/>
                <a:gd name="T98" fmla="*/ 2147483647 w 58"/>
                <a:gd name="T99" fmla="*/ 2147483647 h 5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58"/>
                <a:gd name="T151" fmla="*/ 0 h 58"/>
                <a:gd name="T152" fmla="*/ 58 w 58"/>
                <a:gd name="T153" fmla="*/ 58 h 5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58" h="58">
                  <a:moveTo>
                    <a:pt x="32" y="57"/>
                  </a:moveTo>
                  <a:lnTo>
                    <a:pt x="35" y="57"/>
                  </a:lnTo>
                  <a:lnTo>
                    <a:pt x="38" y="56"/>
                  </a:lnTo>
                  <a:lnTo>
                    <a:pt x="40" y="55"/>
                  </a:lnTo>
                  <a:lnTo>
                    <a:pt x="43" y="54"/>
                  </a:lnTo>
                  <a:lnTo>
                    <a:pt x="45" y="53"/>
                  </a:lnTo>
                  <a:lnTo>
                    <a:pt x="45" y="52"/>
                  </a:lnTo>
                  <a:lnTo>
                    <a:pt x="50" y="49"/>
                  </a:lnTo>
                  <a:lnTo>
                    <a:pt x="53" y="45"/>
                  </a:lnTo>
                  <a:lnTo>
                    <a:pt x="53" y="44"/>
                  </a:lnTo>
                  <a:lnTo>
                    <a:pt x="55" y="42"/>
                  </a:lnTo>
                  <a:lnTo>
                    <a:pt x="56" y="40"/>
                  </a:lnTo>
                  <a:lnTo>
                    <a:pt x="57" y="37"/>
                  </a:lnTo>
                  <a:lnTo>
                    <a:pt x="57" y="35"/>
                  </a:lnTo>
                  <a:lnTo>
                    <a:pt x="57" y="34"/>
                  </a:lnTo>
                  <a:lnTo>
                    <a:pt x="58" y="32"/>
                  </a:lnTo>
                  <a:lnTo>
                    <a:pt x="58" y="29"/>
                  </a:lnTo>
                  <a:lnTo>
                    <a:pt x="58" y="26"/>
                  </a:lnTo>
                  <a:lnTo>
                    <a:pt x="57" y="23"/>
                  </a:lnTo>
                  <a:lnTo>
                    <a:pt x="57" y="20"/>
                  </a:lnTo>
                  <a:lnTo>
                    <a:pt x="56" y="18"/>
                  </a:lnTo>
                  <a:lnTo>
                    <a:pt x="55" y="15"/>
                  </a:lnTo>
                  <a:lnTo>
                    <a:pt x="53" y="13"/>
                  </a:lnTo>
                  <a:lnTo>
                    <a:pt x="53" y="12"/>
                  </a:lnTo>
                  <a:lnTo>
                    <a:pt x="50" y="9"/>
                  </a:lnTo>
                  <a:lnTo>
                    <a:pt x="45" y="5"/>
                  </a:lnTo>
                  <a:lnTo>
                    <a:pt x="43" y="3"/>
                  </a:lnTo>
                  <a:lnTo>
                    <a:pt x="40" y="2"/>
                  </a:lnTo>
                  <a:lnTo>
                    <a:pt x="35" y="1"/>
                  </a:lnTo>
                  <a:lnTo>
                    <a:pt x="32" y="0"/>
                  </a:lnTo>
                  <a:lnTo>
                    <a:pt x="29" y="0"/>
                  </a:lnTo>
                  <a:lnTo>
                    <a:pt x="27" y="0"/>
                  </a:lnTo>
                  <a:lnTo>
                    <a:pt x="24" y="1"/>
                  </a:lnTo>
                  <a:lnTo>
                    <a:pt x="23" y="1"/>
                  </a:lnTo>
                  <a:lnTo>
                    <a:pt x="21" y="1"/>
                  </a:lnTo>
                  <a:lnTo>
                    <a:pt x="18" y="2"/>
                  </a:lnTo>
                  <a:lnTo>
                    <a:pt x="13" y="5"/>
                  </a:lnTo>
                  <a:lnTo>
                    <a:pt x="9" y="9"/>
                  </a:lnTo>
                  <a:lnTo>
                    <a:pt x="5" y="12"/>
                  </a:lnTo>
                  <a:lnTo>
                    <a:pt x="5" y="13"/>
                  </a:lnTo>
                  <a:lnTo>
                    <a:pt x="3" y="18"/>
                  </a:lnTo>
                  <a:lnTo>
                    <a:pt x="2" y="20"/>
                  </a:lnTo>
                  <a:lnTo>
                    <a:pt x="1" y="23"/>
                  </a:lnTo>
                  <a:lnTo>
                    <a:pt x="1" y="26"/>
                  </a:lnTo>
                  <a:lnTo>
                    <a:pt x="0" y="29"/>
                  </a:lnTo>
                  <a:lnTo>
                    <a:pt x="1" y="32"/>
                  </a:lnTo>
                  <a:lnTo>
                    <a:pt x="1" y="34"/>
                  </a:lnTo>
                  <a:lnTo>
                    <a:pt x="1" y="35"/>
                  </a:lnTo>
                  <a:lnTo>
                    <a:pt x="2" y="37"/>
                  </a:lnTo>
                  <a:lnTo>
                    <a:pt x="3" y="40"/>
                  </a:lnTo>
                  <a:lnTo>
                    <a:pt x="5" y="44"/>
                  </a:lnTo>
                  <a:lnTo>
                    <a:pt x="5" y="45"/>
                  </a:lnTo>
                  <a:lnTo>
                    <a:pt x="9" y="49"/>
                  </a:lnTo>
                  <a:lnTo>
                    <a:pt x="13" y="52"/>
                  </a:lnTo>
                  <a:lnTo>
                    <a:pt x="13" y="53"/>
                  </a:lnTo>
                  <a:lnTo>
                    <a:pt x="18" y="55"/>
                  </a:lnTo>
                  <a:lnTo>
                    <a:pt x="21" y="56"/>
                  </a:lnTo>
                  <a:lnTo>
                    <a:pt x="23" y="57"/>
                  </a:lnTo>
                  <a:lnTo>
                    <a:pt x="24" y="57"/>
                  </a:lnTo>
                  <a:lnTo>
                    <a:pt x="27" y="57"/>
                  </a:lnTo>
                  <a:lnTo>
                    <a:pt x="29" y="58"/>
                  </a:lnTo>
                  <a:lnTo>
                    <a:pt x="32" y="57"/>
                  </a:lnTo>
                  <a:close/>
                  <a:moveTo>
                    <a:pt x="29" y="54"/>
                  </a:moveTo>
                  <a:lnTo>
                    <a:pt x="27" y="54"/>
                  </a:lnTo>
                  <a:lnTo>
                    <a:pt x="24" y="54"/>
                  </a:lnTo>
                  <a:lnTo>
                    <a:pt x="24" y="55"/>
                  </a:lnTo>
                  <a:lnTo>
                    <a:pt x="24" y="54"/>
                  </a:lnTo>
                  <a:lnTo>
                    <a:pt x="24" y="55"/>
                  </a:lnTo>
                  <a:lnTo>
                    <a:pt x="24" y="54"/>
                  </a:lnTo>
                  <a:lnTo>
                    <a:pt x="22" y="53"/>
                  </a:lnTo>
                  <a:lnTo>
                    <a:pt x="19" y="52"/>
                  </a:lnTo>
                  <a:lnTo>
                    <a:pt x="15" y="50"/>
                  </a:lnTo>
                  <a:lnTo>
                    <a:pt x="14" y="51"/>
                  </a:lnTo>
                  <a:lnTo>
                    <a:pt x="15" y="50"/>
                  </a:lnTo>
                  <a:lnTo>
                    <a:pt x="14" y="51"/>
                  </a:lnTo>
                  <a:lnTo>
                    <a:pt x="15" y="50"/>
                  </a:lnTo>
                  <a:lnTo>
                    <a:pt x="11" y="47"/>
                  </a:lnTo>
                  <a:lnTo>
                    <a:pt x="8" y="43"/>
                  </a:lnTo>
                  <a:lnTo>
                    <a:pt x="7" y="44"/>
                  </a:lnTo>
                  <a:lnTo>
                    <a:pt x="8" y="43"/>
                  </a:lnTo>
                  <a:lnTo>
                    <a:pt x="7" y="44"/>
                  </a:lnTo>
                  <a:lnTo>
                    <a:pt x="8" y="43"/>
                  </a:lnTo>
                  <a:lnTo>
                    <a:pt x="6" y="39"/>
                  </a:lnTo>
                  <a:lnTo>
                    <a:pt x="5" y="36"/>
                  </a:lnTo>
                  <a:lnTo>
                    <a:pt x="4" y="34"/>
                  </a:lnTo>
                  <a:lnTo>
                    <a:pt x="3" y="34"/>
                  </a:lnTo>
                  <a:lnTo>
                    <a:pt x="4" y="34"/>
                  </a:lnTo>
                  <a:lnTo>
                    <a:pt x="3" y="34"/>
                  </a:lnTo>
                  <a:lnTo>
                    <a:pt x="4" y="34"/>
                  </a:lnTo>
                  <a:lnTo>
                    <a:pt x="4" y="32"/>
                  </a:lnTo>
                  <a:lnTo>
                    <a:pt x="4" y="29"/>
                  </a:lnTo>
                  <a:lnTo>
                    <a:pt x="4" y="26"/>
                  </a:lnTo>
                  <a:lnTo>
                    <a:pt x="4" y="23"/>
                  </a:lnTo>
                  <a:lnTo>
                    <a:pt x="3" y="23"/>
                  </a:lnTo>
                  <a:lnTo>
                    <a:pt x="4" y="24"/>
                  </a:lnTo>
                  <a:lnTo>
                    <a:pt x="4" y="23"/>
                  </a:lnTo>
                  <a:lnTo>
                    <a:pt x="3" y="23"/>
                  </a:lnTo>
                  <a:lnTo>
                    <a:pt x="4" y="24"/>
                  </a:lnTo>
                  <a:lnTo>
                    <a:pt x="5" y="21"/>
                  </a:lnTo>
                  <a:lnTo>
                    <a:pt x="6" y="19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8" y="15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8" y="15"/>
                  </a:lnTo>
                  <a:lnTo>
                    <a:pt x="11" y="11"/>
                  </a:lnTo>
                  <a:lnTo>
                    <a:pt x="15" y="7"/>
                  </a:lnTo>
                  <a:lnTo>
                    <a:pt x="14" y="6"/>
                  </a:lnTo>
                  <a:lnTo>
                    <a:pt x="15" y="8"/>
                  </a:lnTo>
                  <a:lnTo>
                    <a:pt x="15" y="7"/>
                  </a:lnTo>
                  <a:lnTo>
                    <a:pt x="14" y="6"/>
                  </a:lnTo>
                  <a:lnTo>
                    <a:pt x="15" y="8"/>
                  </a:lnTo>
                  <a:lnTo>
                    <a:pt x="19" y="5"/>
                  </a:lnTo>
                  <a:lnTo>
                    <a:pt x="22" y="4"/>
                  </a:lnTo>
                  <a:lnTo>
                    <a:pt x="24" y="4"/>
                  </a:lnTo>
                  <a:lnTo>
                    <a:pt x="24" y="2"/>
                  </a:lnTo>
                  <a:lnTo>
                    <a:pt x="24" y="4"/>
                  </a:lnTo>
                  <a:lnTo>
                    <a:pt x="24" y="2"/>
                  </a:lnTo>
                  <a:lnTo>
                    <a:pt x="24" y="4"/>
                  </a:lnTo>
                  <a:lnTo>
                    <a:pt x="27" y="3"/>
                  </a:lnTo>
                  <a:lnTo>
                    <a:pt x="29" y="3"/>
                  </a:lnTo>
                  <a:lnTo>
                    <a:pt x="32" y="3"/>
                  </a:lnTo>
                  <a:lnTo>
                    <a:pt x="35" y="4"/>
                  </a:lnTo>
                  <a:lnTo>
                    <a:pt x="35" y="2"/>
                  </a:lnTo>
                  <a:lnTo>
                    <a:pt x="34" y="4"/>
                  </a:lnTo>
                  <a:lnTo>
                    <a:pt x="35" y="4"/>
                  </a:lnTo>
                  <a:lnTo>
                    <a:pt x="35" y="2"/>
                  </a:lnTo>
                  <a:lnTo>
                    <a:pt x="34" y="4"/>
                  </a:lnTo>
                  <a:lnTo>
                    <a:pt x="39" y="5"/>
                  </a:lnTo>
                  <a:lnTo>
                    <a:pt x="42" y="6"/>
                  </a:lnTo>
                  <a:lnTo>
                    <a:pt x="44" y="8"/>
                  </a:lnTo>
                  <a:lnTo>
                    <a:pt x="44" y="6"/>
                  </a:lnTo>
                  <a:lnTo>
                    <a:pt x="43" y="7"/>
                  </a:lnTo>
                  <a:lnTo>
                    <a:pt x="44" y="8"/>
                  </a:lnTo>
                  <a:lnTo>
                    <a:pt x="44" y="6"/>
                  </a:lnTo>
                  <a:lnTo>
                    <a:pt x="43" y="7"/>
                  </a:lnTo>
                  <a:lnTo>
                    <a:pt x="47" y="11"/>
                  </a:lnTo>
                  <a:lnTo>
                    <a:pt x="51" y="15"/>
                  </a:lnTo>
                  <a:lnTo>
                    <a:pt x="52" y="14"/>
                  </a:lnTo>
                  <a:lnTo>
                    <a:pt x="50" y="14"/>
                  </a:lnTo>
                  <a:lnTo>
                    <a:pt x="51" y="15"/>
                  </a:lnTo>
                  <a:lnTo>
                    <a:pt x="52" y="14"/>
                  </a:lnTo>
                  <a:lnTo>
                    <a:pt x="50" y="14"/>
                  </a:lnTo>
                  <a:lnTo>
                    <a:pt x="52" y="17"/>
                  </a:lnTo>
                  <a:lnTo>
                    <a:pt x="53" y="19"/>
                  </a:lnTo>
                  <a:lnTo>
                    <a:pt x="54" y="21"/>
                  </a:lnTo>
                  <a:lnTo>
                    <a:pt x="54" y="24"/>
                  </a:lnTo>
                  <a:lnTo>
                    <a:pt x="56" y="23"/>
                  </a:lnTo>
                  <a:lnTo>
                    <a:pt x="54" y="23"/>
                  </a:lnTo>
                  <a:lnTo>
                    <a:pt x="54" y="24"/>
                  </a:lnTo>
                  <a:lnTo>
                    <a:pt x="56" y="23"/>
                  </a:lnTo>
                  <a:lnTo>
                    <a:pt x="54" y="23"/>
                  </a:lnTo>
                  <a:lnTo>
                    <a:pt x="54" y="26"/>
                  </a:lnTo>
                  <a:lnTo>
                    <a:pt x="55" y="29"/>
                  </a:lnTo>
                  <a:lnTo>
                    <a:pt x="54" y="32"/>
                  </a:lnTo>
                  <a:lnTo>
                    <a:pt x="54" y="34"/>
                  </a:lnTo>
                  <a:lnTo>
                    <a:pt x="56" y="34"/>
                  </a:lnTo>
                  <a:lnTo>
                    <a:pt x="54" y="34"/>
                  </a:lnTo>
                  <a:lnTo>
                    <a:pt x="56" y="34"/>
                  </a:lnTo>
                  <a:lnTo>
                    <a:pt x="54" y="34"/>
                  </a:lnTo>
                  <a:lnTo>
                    <a:pt x="54" y="36"/>
                  </a:lnTo>
                  <a:lnTo>
                    <a:pt x="53" y="39"/>
                  </a:lnTo>
                  <a:lnTo>
                    <a:pt x="52" y="41"/>
                  </a:lnTo>
                  <a:lnTo>
                    <a:pt x="50" y="43"/>
                  </a:lnTo>
                  <a:lnTo>
                    <a:pt x="52" y="44"/>
                  </a:lnTo>
                  <a:lnTo>
                    <a:pt x="51" y="43"/>
                  </a:lnTo>
                  <a:lnTo>
                    <a:pt x="50" y="43"/>
                  </a:lnTo>
                  <a:lnTo>
                    <a:pt x="52" y="44"/>
                  </a:lnTo>
                  <a:lnTo>
                    <a:pt x="51" y="43"/>
                  </a:lnTo>
                  <a:lnTo>
                    <a:pt x="47" y="47"/>
                  </a:lnTo>
                  <a:lnTo>
                    <a:pt x="43" y="50"/>
                  </a:lnTo>
                  <a:lnTo>
                    <a:pt x="44" y="51"/>
                  </a:lnTo>
                  <a:lnTo>
                    <a:pt x="44" y="50"/>
                  </a:lnTo>
                  <a:lnTo>
                    <a:pt x="43" y="50"/>
                  </a:lnTo>
                  <a:lnTo>
                    <a:pt x="44" y="51"/>
                  </a:lnTo>
                  <a:lnTo>
                    <a:pt x="44" y="50"/>
                  </a:lnTo>
                  <a:lnTo>
                    <a:pt x="42" y="51"/>
                  </a:lnTo>
                  <a:lnTo>
                    <a:pt x="39" y="52"/>
                  </a:lnTo>
                  <a:lnTo>
                    <a:pt x="37" y="53"/>
                  </a:lnTo>
                  <a:lnTo>
                    <a:pt x="34" y="54"/>
                  </a:lnTo>
                  <a:lnTo>
                    <a:pt x="35" y="55"/>
                  </a:lnTo>
                  <a:lnTo>
                    <a:pt x="35" y="54"/>
                  </a:lnTo>
                  <a:lnTo>
                    <a:pt x="34" y="54"/>
                  </a:lnTo>
                  <a:lnTo>
                    <a:pt x="35" y="55"/>
                  </a:lnTo>
                  <a:lnTo>
                    <a:pt x="35" y="54"/>
                  </a:lnTo>
                  <a:lnTo>
                    <a:pt x="32" y="54"/>
                  </a:lnTo>
                  <a:lnTo>
                    <a:pt x="29" y="5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301" name="Freeform 332"/>
            <p:cNvSpPr>
              <a:spLocks/>
            </p:cNvSpPr>
            <p:nvPr/>
          </p:nvSpPr>
          <p:spPr bwMode="auto">
            <a:xfrm>
              <a:off x="3379788" y="2105025"/>
              <a:ext cx="85725" cy="85725"/>
            </a:xfrm>
            <a:custGeom>
              <a:avLst/>
              <a:gdLst>
                <a:gd name="T0" fmla="*/ 2147483647 w 54"/>
                <a:gd name="T1" fmla="*/ 2147483647 h 54"/>
                <a:gd name="T2" fmla="*/ 2147483647 w 54"/>
                <a:gd name="T3" fmla="*/ 2147483647 h 54"/>
                <a:gd name="T4" fmla="*/ 2147483647 w 54"/>
                <a:gd name="T5" fmla="*/ 2147483647 h 54"/>
                <a:gd name="T6" fmla="*/ 2147483647 w 54"/>
                <a:gd name="T7" fmla="*/ 2147483647 h 54"/>
                <a:gd name="T8" fmla="*/ 2147483647 w 54"/>
                <a:gd name="T9" fmla="*/ 2147483647 h 54"/>
                <a:gd name="T10" fmla="*/ 2147483647 w 54"/>
                <a:gd name="T11" fmla="*/ 2147483647 h 54"/>
                <a:gd name="T12" fmla="*/ 2147483647 w 54"/>
                <a:gd name="T13" fmla="*/ 2147483647 h 54"/>
                <a:gd name="T14" fmla="*/ 2147483647 w 54"/>
                <a:gd name="T15" fmla="*/ 2147483647 h 54"/>
                <a:gd name="T16" fmla="*/ 2147483647 w 54"/>
                <a:gd name="T17" fmla="*/ 2147483647 h 54"/>
                <a:gd name="T18" fmla="*/ 2147483647 w 54"/>
                <a:gd name="T19" fmla="*/ 2147483647 h 54"/>
                <a:gd name="T20" fmla="*/ 2147483647 w 54"/>
                <a:gd name="T21" fmla="*/ 2147483647 h 54"/>
                <a:gd name="T22" fmla="*/ 2147483647 w 54"/>
                <a:gd name="T23" fmla="*/ 2147483647 h 54"/>
                <a:gd name="T24" fmla="*/ 2147483647 w 54"/>
                <a:gd name="T25" fmla="*/ 2147483647 h 54"/>
                <a:gd name="T26" fmla="*/ 2147483647 w 54"/>
                <a:gd name="T27" fmla="*/ 2147483647 h 54"/>
                <a:gd name="T28" fmla="*/ 2147483647 w 54"/>
                <a:gd name="T29" fmla="*/ 2147483647 h 54"/>
                <a:gd name="T30" fmla="*/ 2147483647 w 54"/>
                <a:gd name="T31" fmla="*/ 2147483647 h 54"/>
                <a:gd name="T32" fmla="*/ 2147483647 w 54"/>
                <a:gd name="T33" fmla="*/ 0 h 54"/>
                <a:gd name="T34" fmla="*/ 2147483647 w 54"/>
                <a:gd name="T35" fmla="*/ 2147483647 h 54"/>
                <a:gd name="T36" fmla="*/ 2147483647 w 54"/>
                <a:gd name="T37" fmla="*/ 2147483647 h 54"/>
                <a:gd name="T38" fmla="*/ 2147483647 w 54"/>
                <a:gd name="T39" fmla="*/ 2147483647 h 54"/>
                <a:gd name="T40" fmla="*/ 2147483647 w 54"/>
                <a:gd name="T41" fmla="*/ 2147483647 h 54"/>
                <a:gd name="T42" fmla="*/ 2147483647 w 54"/>
                <a:gd name="T43" fmla="*/ 2147483647 h 54"/>
                <a:gd name="T44" fmla="*/ 2147483647 w 54"/>
                <a:gd name="T45" fmla="*/ 2147483647 h 54"/>
                <a:gd name="T46" fmla="*/ 2147483647 w 54"/>
                <a:gd name="T47" fmla="*/ 2147483647 h 54"/>
                <a:gd name="T48" fmla="*/ 0 w 54"/>
                <a:gd name="T49" fmla="*/ 2147483647 h 54"/>
                <a:gd name="T50" fmla="*/ 2147483647 w 54"/>
                <a:gd name="T51" fmla="*/ 2147483647 h 54"/>
                <a:gd name="T52" fmla="*/ 2147483647 w 54"/>
                <a:gd name="T53" fmla="*/ 2147483647 h 54"/>
                <a:gd name="T54" fmla="*/ 2147483647 w 54"/>
                <a:gd name="T55" fmla="*/ 2147483647 h 54"/>
                <a:gd name="T56" fmla="*/ 2147483647 w 54"/>
                <a:gd name="T57" fmla="*/ 2147483647 h 54"/>
                <a:gd name="T58" fmla="*/ 2147483647 w 54"/>
                <a:gd name="T59" fmla="*/ 2147483647 h 54"/>
                <a:gd name="T60" fmla="*/ 2147483647 w 54"/>
                <a:gd name="T61" fmla="*/ 2147483647 h 54"/>
                <a:gd name="T62" fmla="*/ 2147483647 w 54"/>
                <a:gd name="T63" fmla="*/ 2147483647 h 54"/>
                <a:gd name="T64" fmla="*/ 2147483647 w 54"/>
                <a:gd name="T65" fmla="*/ 2147483647 h 5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4"/>
                <a:gd name="T100" fmla="*/ 0 h 54"/>
                <a:gd name="T101" fmla="*/ 54 w 54"/>
                <a:gd name="T102" fmla="*/ 54 h 5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4" h="54">
                  <a:moveTo>
                    <a:pt x="27" y="54"/>
                  </a:moveTo>
                  <a:lnTo>
                    <a:pt x="33" y="54"/>
                  </a:lnTo>
                  <a:lnTo>
                    <a:pt x="38" y="52"/>
                  </a:lnTo>
                  <a:lnTo>
                    <a:pt x="42" y="50"/>
                  </a:lnTo>
                  <a:lnTo>
                    <a:pt x="46" y="46"/>
                  </a:lnTo>
                  <a:lnTo>
                    <a:pt x="50" y="42"/>
                  </a:lnTo>
                  <a:lnTo>
                    <a:pt x="52" y="38"/>
                  </a:lnTo>
                  <a:lnTo>
                    <a:pt x="54" y="33"/>
                  </a:lnTo>
                  <a:lnTo>
                    <a:pt x="54" y="27"/>
                  </a:lnTo>
                  <a:lnTo>
                    <a:pt x="54" y="22"/>
                  </a:lnTo>
                  <a:lnTo>
                    <a:pt x="52" y="17"/>
                  </a:lnTo>
                  <a:lnTo>
                    <a:pt x="50" y="12"/>
                  </a:lnTo>
                  <a:lnTo>
                    <a:pt x="46" y="8"/>
                  </a:lnTo>
                  <a:lnTo>
                    <a:pt x="42" y="5"/>
                  </a:lnTo>
                  <a:lnTo>
                    <a:pt x="38" y="2"/>
                  </a:lnTo>
                  <a:lnTo>
                    <a:pt x="33" y="1"/>
                  </a:lnTo>
                  <a:lnTo>
                    <a:pt x="27" y="0"/>
                  </a:lnTo>
                  <a:lnTo>
                    <a:pt x="22" y="1"/>
                  </a:lnTo>
                  <a:lnTo>
                    <a:pt x="17" y="2"/>
                  </a:lnTo>
                  <a:lnTo>
                    <a:pt x="12" y="5"/>
                  </a:lnTo>
                  <a:lnTo>
                    <a:pt x="8" y="8"/>
                  </a:lnTo>
                  <a:lnTo>
                    <a:pt x="5" y="12"/>
                  </a:lnTo>
                  <a:lnTo>
                    <a:pt x="2" y="17"/>
                  </a:lnTo>
                  <a:lnTo>
                    <a:pt x="1" y="22"/>
                  </a:lnTo>
                  <a:lnTo>
                    <a:pt x="0" y="27"/>
                  </a:lnTo>
                  <a:lnTo>
                    <a:pt x="1" y="33"/>
                  </a:lnTo>
                  <a:lnTo>
                    <a:pt x="2" y="38"/>
                  </a:lnTo>
                  <a:lnTo>
                    <a:pt x="5" y="42"/>
                  </a:lnTo>
                  <a:lnTo>
                    <a:pt x="8" y="46"/>
                  </a:lnTo>
                  <a:lnTo>
                    <a:pt x="12" y="50"/>
                  </a:lnTo>
                  <a:lnTo>
                    <a:pt x="17" y="52"/>
                  </a:lnTo>
                  <a:lnTo>
                    <a:pt x="22" y="54"/>
                  </a:lnTo>
                  <a:lnTo>
                    <a:pt x="27" y="54"/>
                  </a:lnTo>
                  <a:close/>
                </a:path>
              </a:pathLst>
            </a:custGeom>
            <a:solidFill>
              <a:srgbClr val="BFBFBF"/>
            </a:solidFill>
            <a:ln w="0">
              <a:solidFill>
                <a:srgbClr val="BFBFB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302" name="Freeform 333"/>
            <p:cNvSpPr>
              <a:spLocks noEditPoints="1"/>
            </p:cNvSpPr>
            <p:nvPr/>
          </p:nvSpPr>
          <p:spPr bwMode="auto">
            <a:xfrm>
              <a:off x="3376613" y="2101850"/>
              <a:ext cx="92075" cy="92075"/>
            </a:xfrm>
            <a:custGeom>
              <a:avLst/>
              <a:gdLst>
                <a:gd name="T0" fmla="*/ 2147483647 w 58"/>
                <a:gd name="T1" fmla="*/ 2147483647 h 58"/>
                <a:gd name="T2" fmla="*/ 2147483647 w 58"/>
                <a:gd name="T3" fmla="*/ 2147483647 h 58"/>
                <a:gd name="T4" fmla="*/ 2147483647 w 58"/>
                <a:gd name="T5" fmla="*/ 2147483647 h 58"/>
                <a:gd name="T6" fmla="*/ 2147483647 w 58"/>
                <a:gd name="T7" fmla="*/ 2147483647 h 58"/>
                <a:gd name="T8" fmla="*/ 2147483647 w 58"/>
                <a:gd name="T9" fmla="*/ 2147483647 h 58"/>
                <a:gd name="T10" fmla="*/ 2147483647 w 58"/>
                <a:gd name="T11" fmla="*/ 2147483647 h 58"/>
                <a:gd name="T12" fmla="*/ 2147483647 w 58"/>
                <a:gd name="T13" fmla="*/ 2147483647 h 58"/>
                <a:gd name="T14" fmla="*/ 2147483647 w 58"/>
                <a:gd name="T15" fmla="*/ 2147483647 h 58"/>
                <a:gd name="T16" fmla="*/ 2147483647 w 58"/>
                <a:gd name="T17" fmla="*/ 2147483647 h 58"/>
                <a:gd name="T18" fmla="*/ 2147483647 w 58"/>
                <a:gd name="T19" fmla="*/ 2147483647 h 58"/>
                <a:gd name="T20" fmla="*/ 2147483647 w 58"/>
                <a:gd name="T21" fmla="*/ 2147483647 h 58"/>
                <a:gd name="T22" fmla="*/ 2147483647 w 58"/>
                <a:gd name="T23" fmla="*/ 2147483647 h 58"/>
                <a:gd name="T24" fmla="*/ 2147483647 w 58"/>
                <a:gd name="T25" fmla="*/ 2147483647 h 58"/>
                <a:gd name="T26" fmla="*/ 2147483647 w 58"/>
                <a:gd name="T27" fmla="*/ 2147483647 h 58"/>
                <a:gd name="T28" fmla="*/ 2147483647 w 58"/>
                <a:gd name="T29" fmla="*/ 2147483647 h 58"/>
                <a:gd name="T30" fmla="*/ 2147483647 w 58"/>
                <a:gd name="T31" fmla="*/ 2147483647 h 58"/>
                <a:gd name="T32" fmla="*/ 2147483647 w 58"/>
                <a:gd name="T33" fmla="*/ 2147483647 h 58"/>
                <a:gd name="T34" fmla="*/ 2147483647 w 58"/>
                <a:gd name="T35" fmla="*/ 2147483647 h 58"/>
                <a:gd name="T36" fmla="*/ 2147483647 w 58"/>
                <a:gd name="T37" fmla="*/ 2147483647 h 58"/>
                <a:gd name="T38" fmla="*/ 2147483647 w 58"/>
                <a:gd name="T39" fmla="*/ 2147483647 h 58"/>
                <a:gd name="T40" fmla="*/ 2147483647 w 58"/>
                <a:gd name="T41" fmla="*/ 2147483647 h 58"/>
                <a:gd name="T42" fmla="*/ 2147483647 w 58"/>
                <a:gd name="T43" fmla="*/ 2147483647 h 58"/>
                <a:gd name="T44" fmla="*/ 2147483647 w 58"/>
                <a:gd name="T45" fmla="*/ 2147483647 h 58"/>
                <a:gd name="T46" fmla="*/ 2147483647 w 58"/>
                <a:gd name="T47" fmla="*/ 2147483647 h 58"/>
                <a:gd name="T48" fmla="*/ 2147483647 w 58"/>
                <a:gd name="T49" fmla="*/ 2147483647 h 58"/>
                <a:gd name="T50" fmla="*/ 2147483647 w 58"/>
                <a:gd name="T51" fmla="*/ 2147483647 h 58"/>
                <a:gd name="T52" fmla="*/ 2147483647 w 58"/>
                <a:gd name="T53" fmla="*/ 2147483647 h 58"/>
                <a:gd name="T54" fmla="*/ 2147483647 w 58"/>
                <a:gd name="T55" fmla="*/ 2147483647 h 58"/>
                <a:gd name="T56" fmla="*/ 2147483647 w 58"/>
                <a:gd name="T57" fmla="*/ 2147483647 h 58"/>
                <a:gd name="T58" fmla="*/ 2147483647 w 58"/>
                <a:gd name="T59" fmla="*/ 2147483647 h 58"/>
                <a:gd name="T60" fmla="*/ 2147483647 w 58"/>
                <a:gd name="T61" fmla="*/ 2147483647 h 58"/>
                <a:gd name="T62" fmla="*/ 2147483647 w 58"/>
                <a:gd name="T63" fmla="*/ 2147483647 h 58"/>
                <a:gd name="T64" fmla="*/ 2147483647 w 58"/>
                <a:gd name="T65" fmla="*/ 2147483647 h 58"/>
                <a:gd name="T66" fmla="*/ 2147483647 w 58"/>
                <a:gd name="T67" fmla="*/ 2147483647 h 58"/>
                <a:gd name="T68" fmla="*/ 2147483647 w 58"/>
                <a:gd name="T69" fmla="*/ 2147483647 h 58"/>
                <a:gd name="T70" fmla="*/ 2147483647 w 58"/>
                <a:gd name="T71" fmla="*/ 2147483647 h 58"/>
                <a:gd name="T72" fmla="*/ 2147483647 w 58"/>
                <a:gd name="T73" fmla="*/ 2147483647 h 58"/>
                <a:gd name="T74" fmla="*/ 2147483647 w 58"/>
                <a:gd name="T75" fmla="*/ 2147483647 h 58"/>
                <a:gd name="T76" fmla="*/ 2147483647 w 58"/>
                <a:gd name="T77" fmla="*/ 2147483647 h 58"/>
                <a:gd name="T78" fmla="*/ 2147483647 w 58"/>
                <a:gd name="T79" fmla="*/ 2147483647 h 58"/>
                <a:gd name="T80" fmla="*/ 2147483647 w 58"/>
                <a:gd name="T81" fmla="*/ 2147483647 h 58"/>
                <a:gd name="T82" fmla="*/ 2147483647 w 58"/>
                <a:gd name="T83" fmla="*/ 2147483647 h 58"/>
                <a:gd name="T84" fmla="*/ 2147483647 w 58"/>
                <a:gd name="T85" fmla="*/ 2147483647 h 58"/>
                <a:gd name="T86" fmla="*/ 2147483647 w 58"/>
                <a:gd name="T87" fmla="*/ 2147483647 h 58"/>
                <a:gd name="T88" fmla="*/ 2147483647 w 58"/>
                <a:gd name="T89" fmla="*/ 2147483647 h 58"/>
                <a:gd name="T90" fmla="*/ 2147483647 w 58"/>
                <a:gd name="T91" fmla="*/ 2147483647 h 58"/>
                <a:gd name="T92" fmla="*/ 2147483647 w 58"/>
                <a:gd name="T93" fmla="*/ 2147483647 h 58"/>
                <a:gd name="T94" fmla="*/ 2147483647 w 58"/>
                <a:gd name="T95" fmla="*/ 2147483647 h 58"/>
                <a:gd name="T96" fmla="*/ 2147483647 w 58"/>
                <a:gd name="T97" fmla="*/ 2147483647 h 5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8"/>
                <a:gd name="T148" fmla="*/ 0 h 58"/>
                <a:gd name="T149" fmla="*/ 58 w 58"/>
                <a:gd name="T150" fmla="*/ 58 h 5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8" h="58">
                  <a:moveTo>
                    <a:pt x="32" y="58"/>
                  </a:moveTo>
                  <a:lnTo>
                    <a:pt x="35" y="57"/>
                  </a:lnTo>
                  <a:lnTo>
                    <a:pt x="38" y="57"/>
                  </a:lnTo>
                  <a:lnTo>
                    <a:pt x="43" y="55"/>
                  </a:lnTo>
                  <a:lnTo>
                    <a:pt x="45" y="53"/>
                  </a:lnTo>
                  <a:lnTo>
                    <a:pt x="50" y="50"/>
                  </a:lnTo>
                  <a:lnTo>
                    <a:pt x="53" y="45"/>
                  </a:lnTo>
                  <a:lnTo>
                    <a:pt x="55" y="43"/>
                  </a:lnTo>
                  <a:lnTo>
                    <a:pt x="57" y="38"/>
                  </a:lnTo>
                  <a:lnTo>
                    <a:pt x="57" y="35"/>
                  </a:lnTo>
                  <a:lnTo>
                    <a:pt x="58" y="32"/>
                  </a:lnTo>
                  <a:lnTo>
                    <a:pt x="58" y="29"/>
                  </a:lnTo>
                  <a:lnTo>
                    <a:pt x="58" y="27"/>
                  </a:lnTo>
                  <a:lnTo>
                    <a:pt x="57" y="24"/>
                  </a:lnTo>
                  <a:lnTo>
                    <a:pt x="57" y="23"/>
                  </a:lnTo>
                  <a:lnTo>
                    <a:pt x="57" y="21"/>
                  </a:lnTo>
                  <a:lnTo>
                    <a:pt x="56" y="18"/>
                  </a:lnTo>
                  <a:lnTo>
                    <a:pt x="55" y="16"/>
                  </a:lnTo>
                  <a:lnTo>
                    <a:pt x="53" y="13"/>
                  </a:lnTo>
                  <a:lnTo>
                    <a:pt x="50" y="9"/>
                  </a:lnTo>
                  <a:lnTo>
                    <a:pt x="45" y="5"/>
                  </a:lnTo>
                  <a:lnTo>
                    <a:pt x="43" y="4"/>
                  </a:lnTo>
                  <a:lnTo>
                    <a:pt x="40" y="3"/>
                  </a:lnTo>
                  <a:lnTo>
                    <a:pt x="35" y="1"/>
                  </a:lnTo>
                  <a:lnTo>
                    <a:pt x="32" y="1"/>
                  </a:lnTo>
                  <a:lnTo>
                    <a:pt x="29" y="0"/>
                  </a:lnTo>
                  <a:lnTo>
                    <a:pt x="27" y="1"/>
                  </a:lnTo>
                  <a:lnTo>
                    <a:pt x="24" y="1"/>
                  </a:lnTo>
                  <a:lnTo>
                    <a:pt x="23" y="1"/>
                  </a:lnTo>
                  <a:lnTo>
                    <a:pt x="21" y="2"/>
                  </a:lnTo>
                  <a:lnTo>
                    <a:pt x="18" y="3"/>
                  </a:lnTo>
                  <a:lnTo>
                    <a:pt x="13" y="5"/>
                  </a:lnTo>
                  <a:lnTo>
                    <a:pt x="9" y="9"/>
                  </a:lnTo>
                  <a:lnTo>
                    <a:pt x="5" y="13"/>
                  </a:lnTo>
                  <a:lnTo>
                    <a:pt x="3" y="18"/>
                  </a:lnTo>
                  <a:lnTo>
                    <a:pt x="2" y="21"/>
                  </a:lnTo>
                  <a:lnTo>
                    <a:pt x="1" y="23"/>
                  </a:lnTo>
                  <a:lnTo>
                    <a:pt x="1" y="24"/>
                  </a:lnTo>
                  <a:lnTo>
                    <a:pt x="1" y="27"/>
                  </a:lnTo>
                  <a:lnTo>
                    <a:pt x="0" y="29"/>
                  </a:lnTo>
                  <a:lnTo>
                    <a:pt x="1" y="32"/>
                  </a:lnTo>
                  <a:lnTo>
                    <a:pt x="1" y="35"/>
                  </a:lnTo>
                  <a:lnTo>
                    <a:pt x="3" y="40"/>
                  </a:lnTo>
                  <a:lnTo>
                    <a:pt x="4" y="43"/>
                  </a:lnTo>
                  <a:lnTo>
                    <a:pt x="5" y="45"/>
                  </a:lnTo>
                  <a:lnTo>
                    <a:pt x="9" y="50"/>
                  </a:lnTo>
                  <a:lnTo>
                    <a:pt x="13" y="53"/>
                  </a:lnTo>
                  <a:lnTo>
                    <a:pt x="16" y="55"/>
                  </a:lnTo>
                  <a:lnTo>
                    <a:pt x="18" y="56"/>
                  </a:lnTo>
                  <a:lnTo>
                    <a:pt x="21" y="57"/>
                  </a:lnTo>
                  <a:lnTo>
                    <a:pt x="23" y="57"/>
                  </a:lnTo>
                  <a:lnTo>
                    <a:pt x="24" y="57"/>
                  </a:lnTo>
                  <a:lnTo>
                    <a:pt x="27" y="58"/>
                  </a:lnTo>
                  <a:lnTo>
                    <a:pt x="29" y="58"/>
                  </a:lnTo>
                  <a:lnTo>
                    <a:pt x="32" y="58"/>
                  </a:lnTo>
                  <a:close/>
                  <a:moveTo>
                    <a:pt x="29" y="55"/>
                  </a:moveTo>
                  <a:lnTo>
                    <a:pt x="27" y="55"/>
                  </a:lnTo>
                  <a:lnTo>
                    <a:pt x="24" y="54"/>
                  </a:lnTo>
                  <a:lnTo>
                    <a:pt x="24" y="56"/>
                  </a:lnTo>
                  <a:lnTo>
                    <a:pt x="24" y="54"/>
                  </a:lnTo>
                  <a:lnTo>
                    <a:pt x="24" y="56"/>
                  </a:lnTo>
                  <a:lnTo>
                    <a:pt x="24" y="54"/>
                  </a:lnTo>
                  <a:lnTo>
                    <a:pt x="22" y="54"/>
                  </a:lnTo>
                  <a:lnTo>
                    <a:pt x="19" y="53"/>
                  </a:lnTo>
                  <a:lnTo>
                    <a:pt x="17" y="52"/>
                  </a:lnTo>
                  <a:lnTo>
                    <a:pt x="15" y="50"/>
                  </a:lnTo>
                  <a:lnTo>
                    <a:pt x="14" y="52"/>
                  </a:lnTo>
                  <a:lnTo>
                    <a:pt x="15" y="51"/>
                  </a:lnTo>
                  <a:lnTo>
                    <a:pt x="15" y="50"/>
                  </a:lnTo>
                  <a:lnTo>
                    <a:pt x="14" y="52"/>
                  </a:lnTo>
                  <a:lnTo>
                    <a:pt x="15" y="51"/>
                  </a:lnTo>
                  <a:lnTo>
                    <a:pt x="11" y="47"/>
                  </a:lnTo>
                  <a:lnTo>
                    <a:pt x="8" y="43"/>
                  </a:lnTo>
                  <a:lnTo>
                    <a:pt x="7" y="44"/>
                  </a:lnTo>
                  <a:lnTo>
                    <a:pt x="8" y="44"/>
                  </a:lnTo>
                  <a:lnTo>
                    <a:pt x="8" y="43"/>
                  </a:lnTo>
                  <a:lnTo>
                    <a:pt x="7" y="44"/>
                  </a:lnTo>
                  <a:lnTo>
                    <a:pt x="8" y="44"/>
                  </a:lnTo>
                  <a:lnTo>
                    <a:pt x="7" y="42"/>
                  </a:lnTo>
                  <a:lnTo>
                    <a:pt x="6" y="39"/>
                  </a:lnTo>
                  <a:lnTo>
                    <a:pt x="4" y="34"/>
                  </a:lnTo>
                  <a:lnTo>
                    <a:pt x="3" y="35"/>
                  </a:lnTo>
                  <a:lnTo>
                    <a:pt x="4" y="35"/>
                  </a:lnTo>
                  <a:lnTo>
                    <a:pt x="4" y="34"/>
                  </a:lnTo>
                  <a:lnTo>
                    <a:pt x="3" y="35"/>
                  </a:lnTo>
                  <a:lnTo>
                    <a:pt x="4" y="35"/>
                  </a:lnTo>
                  <a:lnTo>
                    <a:pt x="4" y="32"/>
                  </a:lnTo>
                  <a:lnTo>
                    <a:pt x="4" y="29"/>
                  </a:lnTo>
                  <a:lnTo>
                    <a:pt x="4" y="27"/>
                  </a:lnTo>
                  <a:lnTo>
                    <a:pt x="4" y="24"/>
                  </a:lnTo>
                  <a:lnTo>
                    <a:pt x="3" y="24"/>
                  </a:lnTo>
                  <a:lnTo>
                    <a:pt x="4" y="24"/>
                  </a:lnTo>
                  <a:lnTo>
                    <a:pt x="3" y="24"/>
                  </a:lnTo>
                  <a:lnTo>
                    <a:pt x="4" y="24"/>
                  </a:lnTo>
                  <a:lnTo>
                    <a:pt x="5" y="22"/>
                  </a:lnTo>
                  <a:lnTo>
                    <a:pt x="6" y="19"/>
                  </a:lnTo>
                  <a:lnTo>
                    <a:pt x="8" y="15"/>
                  </a:lnTo>
                  <a:lnTo>
                    <a:pt x="7" y="14"/>
                  </a:lnTo>
                  <a:lnTo>
                    <a:pt x="8" y="15"/>
                  </a:lnTo>
                  <a:lnTo>
                    <a:pt x="7" y="14"/>
                  </a:lnTo>
                  <a:lnTo>
                    <a:pt x="8" y="15"/>
                  </a:lnTo>
                  <a:lnTo>
                    <a:pt x="11" y="11"/>
                  </a:lnTo>
                  <a:lnTo>
                    <a:pt x="15" y="8"/>
                  </a:lnTo>
                  <a:lnTo>
                    <a:pt x="14" y="7"/>
                  </a:lnTo>
                  <a:lnTo>
                    <a:pt x="15" y="8"/>
                  </a:lnTo>
                  <a:lnTo>
                    <a:pt x="14" y="7"/>
                  </a:lnTo>
                  <a:lnTo>
                    <a:pt x="15" y="8"/>
                  </a:lnTo>
                  <a:lnTo>
                    <a:pt x="19" y="6"/>
                  </a:lnTo>
                  <a:lnTo>
                    <a:pt x="22" y="5"/>
                  </a:lnTo>
                  <a:lnTo>
                    <a:pt x="24" y="4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7" y="4"/>
                  </a:lnTo>
                  <a:lnTo>
                    <a:pt x="29" y="4"/>
                  </a:lnTo>
                  <a:lnTo>
                    <a:pt x="32" y="4"/>
                  </a:lnTo>
                  <a:lnTo>
                    <a:pt x="35" y="4"/>
                  </a:lnTo>
                  <a:lnTo>
                    <a:pt x="35" y="3"/>
                  </a:lnTo>
                  <a:lnTo>
                    <a:pt x="34" y="4"/>
                  </a:lnTo>
                  <a:lnTo>
                    <a:pt x="35" y="4"/>
                  </a:lnTo>
                  <a:lnTo>
                    <a:pt x="35" y="3"/>
                  </a:lnTo>
                  <a:lnTo>
                    <a:pt x="34" y="4"/>
                  </a:lnTo>
                  <a:lnTo>
                    <a:pt x="39" y="6"/>
                  </a:lnTo>
                  <a:lnTo>
                    <a:pt x="42" y="7"/>
                  </a:lnTo>
                  <a:lnTo>
                    <a:pt x="44" y="8"/>
                  </a:lnTo>
                  <a:lnTo>
                    <a:pt x="44" y="7"/>
                  </a:lnTo>
                  <a:lnTo>
                    <a:pt x="43" y="8"/>
                  </a:lnTo>
                  <a:lnTo>
                    <a:pt x="44" y="8"/>
                  </a:lnTo>
                  <a:lnTo>
                    <a:pt x="44" y="7"/>
                  </a:lnTo>
                  <a:lnTo>
                    <a:pt x="43" y="8"/>
                  </a:lnTo>
                  <a:lnTo>
                    <a:pt x="47" y="11"/>
                  </a:lnTo>
                  <a:lnTo>
                    <a:pt x="51" y="15"/>
                  </a:lnTo>
                  <a:lnTo>
                    <a:pt x="52" y="14"/>
                  </a:lnTo>
                  <a:lnTo>
                    <a:pt x="50" y="15"/>
                  </a:lnTo>
                  <a:lnTo>
                    <a:pt x="51" y="15"/>
                  </a:lnTo>
                  <a:lnTo>
                    <a:pt x="52" y="14"/>
                  </a:lnTo>
                  <a:lnTo>
                    <a:pt x="50" y="15"/>
                  </a:lnTo>
                  <a:lnTo>
                    <a:pt x="52" y="17"/>
                  </a:lnTo>
                  <a:lnTo>
                    <a:pt x="53" y="19"/>
                  </a:lnTo>
                  <a:lnTo>
                    <a:pt x="54" y="22"/>
                  </a:lnTo>
                  <a:lnTo>
                    <a:pt x="54" y="24"/>
                  </a:lnTo>
                  <a:lnTo>
                    <a:pt x="56" y="24"/>
                  </a:lnTo>
                  <a:lnTo>
                    <a:pt x="54" y="24"/>
                  </a:lnTo>
                  <a:lnTo>
                    <a:pt x="56" y="24"/>
                  </a:lnTo>
                  <a:lnTo>
                    <a:pt x="54" y="24"/>
                  </a:lnTo>
                  <a:lnTo>
                    <a:pt x="54" y="27"/>
                  </a:lnTo>
                  <a:lnTo>
                    <a:pt x="55" y="29"/>
                  </a:lnTo>
                  <a:lnTo>
                    <a:pt x="54" y="32"/>
                  </a:lnTo>
                  <a:lnTo>
                    <a:pt x="54" y="35"/>
                  </a:lnTo>
                  <a:lnTo>
                    <a:pt x="56" y="35"/>
                  </a:lnTo>
                  <a:lnTo>
                    <a:pt x="54" y="34"/>
                  </a:lnTo>
                  <a:lnTo>
                    <a:pt x="54" y="35"/>
                  </a:lnTo>
                  <a:lnTo>
                    <a:pt x="56" y="35"/>
                  </a:lnTo>
                  <a:lnTo>
                    <a:pt x="54" y="34"/>
                  </a:lnTo>
                  <a:lnTo>
                    <a:pt x="54" y="37"/>
                  </a:lnTo>
                  <a:lnTo>
                    <a:pt x="52" y="42"/>
                  </a:lnTo>
                  <a:lnTo>
                    <a:pt x="50" y="44"/>
                  </a:lnTo>
                  <a:lnTo>
                    <a:pt x="52" y="44"/>
                  </a:lnTo>
                  <a:lnTo>
                    <a:pt x="51" y="43"/>
                  </a:lnTo>
                  <a:lnTo>
                    <a:pt x="50" y="44"/>
                  </a:lnTo>
                  <a:lnTo>
                    <a:pt x="52" y="44"/>
                  </a:lnTo>
                  <a:lnTo>
                    <a:pt x="51" y="43"/>
                  </a:lnTo>
                  <a:lnTo>
                    <a:pt x="47" y="47"/>
                  </a:lnTo>
                  <a:lnTo>
                    <a:pt x="43" y="51"/>
                  </a:lnTo>
                  <a:lnTo>
                    <a:pt x="44" y="52"/>
                  </a:lnTo>
                  <a:lnTo>
                    <a:pt x="44" y="50"/>
                  </a:lnTo>
                  <a:lnTo>
                    <a:pt x="43" y="51"/>
                  </a:lnTo>
                  <a:lnTo>
                    <a:pt x="44" y="52"/>
                  </a:lnTo>
                  <a:lnTo>
                    <a:pt x="44" y="50"/>
                  </a:lnTo>
                  <a:lnTo>
                    <a:pt x="42" y="52"/>
                  </a:lnTo>
                  <a:lnTo>
                    <a:pt x="37" y="54"/>
                  </a:lnTo>
                  <a:lnTo>
                    <a:pt x="34" y="54"/>
                  </a:lnTo>
                  <a:lnTo>
                    <a:pt x="35" y="56"/>
                  </a:lnTo>
                  <a:lnTo>
                    <a:pt x="35" y="54"/>
                  </a:lnTo>
                  <a:lnTo>
                    <a:pt x="34" y="54"/>
                  </a:lnTo>
                  <a:lnTo>
                    <a:pt x="35" y="56"/>
                  </a:lnTo>
                  <a:lnTo>
                    <a:pt x="35" y="54"/>
                  </a:lnTo>
                  <a:lnTo>
                    <a:pt x="32" y="55"/>
                  </a:lnTo>
                  <a:lnTo>
                    <a:pt x="29" y="5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303" name="Freeform 334"/>
            <p:cNvSpPr>
              <a:spLocks noEditPoints="1"/>
            </p:cNvSpPr>
            <p:nvPr/>
          </p:nvSpPr>
          <p:spPr bwMode="auto">
            <a:xfrm>
              <a:off x="2584450" y="1890713"/>
              <a:ext cx="723900" cy="723900"/>
            </a:xfrm>
            <a:custGeom>
              <a:avLst/>
              <a:gdLst>
                <a:gd name="T0" fmla="*/ 2147483647 w 456"/>
                <a:gd name="T1" fmla="*/ 2147483647 h 456"/>
                <a:gd name="T2" fmla="*/ 2147483647 w 456"/>
                <a:gd name="T3" fmla="*/ 2147483647 h 456"/>
                <a:gd name="T4" fmla="*/ 2147483647 w 456"/>
                <a:gd name="T5" fmla="*/ 2147483647 h 456"/>
                <a:gd name="T6" fmla="*/ 2147483647 w 456"/>
                <a:gd name="T7" fmla="*/ 2147483647 h 456"/>
                <a:gd name="T8" fmla="*/ 2147483647 w 456"/>
                <a:gd name="T9" fmla="*/ 2147483647 h 456"/>
                <a:gd name="T10" fmla="*/ 2147483647 w 456"/>
                <a:gd name="T11" fmla="*/ 2147483647 h 456"/>
                <a:gd name="T12" fmla="*/ 2147483647 w 456"/>
                <a:gd name="T13" fmla="*/ 2147483647 h 456"/>
                <a:gd name="T14" fmla="*/ 2147483647 w 456"/>
                <a:gd name="T15" fmla="*/ 2147483647 h 456"/>
                <a:gd name="T16" fmla="*/ 2147483647 w 456"/>
                <a:gd name="T17" fmla="*/ 2147483647 h 456"/>
                <a:gd name="T18" fmla="*/ 2147483647 w 456"/>
                <a:gd name="T19" fmla="*/ 2147483647 h 456"/>
                <a:gd name="T20" fmla="*/ 2147483647 w 456"/>
                <a:gd name="T21" fmla="*/ 2147483647 h 456"/>
                <a:gd name="T22" fmla="*/ 2147483647 w 456"/>
                <a:gd name="T23" fmla="*/ 2147483647 h 456"/>
                <a:gd name="T24" fmla="*/ 2147483647 w 456"/>
                <a:gd name="T25" fmla="*/ 2147483647 h 456"/>
                <a:gd name="T26" fmla="*/ 2147483647 w 456"/>
                <a:gd name="T27" fmla="*/ 0 h 456"/>
                <a:gd name="T28" fmla="*/ 0 w 456"/>
                <a:gd name="T29" fmla="*/ 0 h 456"/>
                <a:gd name="T30" fmla="*/ 0 w 456"/>
                <a:gd name="T31" fmla="*/ 2147483647 h 456"/>
                <a:gd name="T32" fmla="*/ 2147483647 w 456"/>
                <a:gd name="T33" fmla="*/ 2147483647 h 456"/>
                <a:gd name="T34" fmla="*/ 2147483647 w 456"/>
                <a:gd name="T35" fmla="*/ 0 h 456"/>
                <a:gd name="T36" fmla="*/ 2147483647 w 456"/>
                <a:gd name="T37" fmla="*/ 0 h 456"/>
                <a:gd name="T38" fmla="*/ 2147483647 w 456"/>
                <a:gd name="T39" fmla="*/ 0 h 45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56"/>
                <a:gd name="T61" fmla="*/ 0 h 456"/>
                <a:gd name="T62" fmla="*/ 456 w 456"/>
                <a:gd name="T63" fmla="*/ 456 h 45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56" h="456">
                  <a:moveTo>
                    <a:pt x="455" y="3"/>
                  </a:moveTo>
                  <a:lnTo>
                    <a:pt x="455" y="1"/>
                  </a:lnTo>
                  <a:lnTo>
                    <a:pt x="453" y="1"/>
                  </a:lnTo>
                  <a:lnTo>
                    <a:pt x="453" y="454"/>
                  </a:lnTo>
                  <a:lnTo>
                    <a:pt x="455" y="454"/>
                  </a:lnTo>
                  <a:lnTo>
                    <a:pt x="455" y="453"/>
                  </a:lnTo>
                  <a:lnTo>
                    <a:pt x="2" y="453"/>
                  </a:lnTo>
                  <a:lnTo>
                    <a:pt x="2" y="454"/>
                  </a:lnTo>
                  <a:lnTo>
                    <a:pt x="4" y="454"/>
                  </a:lnTo>
                  <a:lnTo>
                    <a:pt x="4" y="1"/>
                  </a:lnTo>
                  <a:lnTo>
                    <a:pt x="2" y="1"/>
                  </a:lnTo>
                  <a:lnTo>
                    <a:pt x="2" y="3"/>
                  </a:lnTo>
                  <a:lnTo>
                    <a:pt x="455" y="3"/>
                  </a:lnTo>
                  <a:close/>
                  <a:moveTo>
                    <a:pt x="2" y="0"/>
                  </a:moveTo>
                  <a:lnTo>
                    <a:pt x="0" y="0"/>
                  </a:lnTo>
                  <a:lnTo>
                    <a:pt x="0" y="456"/>
                  </a:lnTo>
                  <a:lnTo>
                    <a:pt x="456" y="456"/>
                  </a:lnTo>
                  <a:lnTo>
                    <a:pt x="456" y="0"/>
                  </a:lnTo>
                  <a:lnTo>
                    <a:pt x="455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304" name="Freeform 335"/>
            <p:cNvSpPr>
              <a:spLocks/>
            </p:cNvSpPr>
            <p:nvPr/>
          </p:nvSpPr>
          <p:spPr bwMode="auto">
            <a:xfrm>
              <a:off x="2657475" y="2105025"/>
              <a:ext cx="85725" cy="85725"/>
            </a:xfrm>
            <a:custGeom>
              <a:avLst/>
              <a:gdLst>
                <a:gd name="T0" fmla="*/ 2147483647 w 54"/>
                <a:gd name="T1" fmla="*/ 2147483647 h 54"/>
                <a:gd name="T2" fmla="*/ 2147483647 w 54"/>
                <a:gd name="T3" fmla="*/ 2147483647 h 54"/>
                <a:gd name="T4" fmla="*/ 2147483647 w 54"/>
                <a:gd name="T5" fmla="*/ 2147483647 h 54"/>
                <a:gd name="T6" fmla="*/ 2147483647 w 54"/>
                <a:gd name="T7" fmla="*/ 2147483647 h 54"/>
                <a:gd name="T8" fmla="*/ 2147483647 w 54"/>
                <a:gd name="T9" fmla="*/ 2147483647 h 54"/>
                <a:gd name="T10" fmla="*/ 2147483647 w 54"/>
                <a:gd name="T11" fmla="*/ 2147483647 h 54"/>
                <a:gd name="T12" fmla="*/ 2147483647 w 54"/>
                <a:gd name="T13" fmla="*/ 2147483647 h 54"/>
                <a:gd name="T14" fmla="*/ 2147483647 w 54"/>
                <a:gd name="T15" fmla="*/ 2147483647 h 54"/>
                <a:gd name="T16" fmla="*/ 2147483647 w 54"/>
                <a:gd name="T17" fmla="*/ 2147483647 h 54"/>
                <a:gd name="T18" fmla="*/ 2147483647 w 54"/>
                <a:gd name="T19" fmla="*/ 2147483647 h 54"/>
                <a:gd name="T20" fmla="*/ 2147483647 w 54"/>
                <a:gd name="T21" fmla="*/ 2147483647 h 54"/>
                <a:gd name="T22" fmla="*/ 2147483647 w 54"/>
                <a:gd name="T23" fmla="*/ 2147483647 h 54"/>
                <a:gd name="T24" fmla="*/ 2147483647 w 54"/>
                <a:gd name="T25" fmla="*/ 2147483647 h 54"/>
                <a:gd name="T26" fmla="*/ 2147483647 w 54"/>
                <a:gd name="T27" fmla="*/ 2147483647 h 54"/>
                <a:gd name="T28" fmla="*/ 2147483647 w 54"/>
                <a:gd name="T29" fmla="*/ 2147483647 h 54"/>
                <a:gd name="T30" fmla="*/ 2147483647 w 54"/>
                <a:gd name="T31" fmla="*/ 2147483647 h 54"/>
                <a:gd name="T32" fmla="*/ 2147483647 w 54"/>
                <a:gd name="T33" fmla="*/ 0 h 54"/>
                <a:gd name="T34" fmla="*/ 2147483647 w 54"/>
                <a:gd name="T35" fmla="*/ 2147483647 h 54"/>
                <a:gd name="T36" fmla="*/ 2147483647 w 54"/>
                <a:gd name="T37" fmla="*/ 2147483647 h 54"/>
                <a:gd name="T38" fmla="*/ 2147483647 w 54"/>
                <a:gd name="T39" fmla="*/ 2147483647 h 54"/>
                <a:gd name="T40" fmla="*/ 2147483647 w 54"/>
                <a:gd name="T41" fmla="*/ 2147483647 h 54"/>
                <a:gd name="T42" fmla="*/ 2147483647 w 54"/>
                <a:gd name="T43" fmla="*/ 2147483647 h 54"/>
                <a:gd name="T44" fmla="*/ 2147483647 w 54"/>
                <a:gd name="T45" fmla="*/ 2147483647 h 54"/>
                <a:gd name="T46" fmla="*/ 2147483647 w 54"/>
                <a:gd name="T47" fmla="*/ 2147483647 h 54"/>
                <a:gd name="T48" fmla="*/ 0 w 54"/>
                <a:gd name="T49" fmla="*/ 2147483647 h 54"/>
                <a:gd name="T50" fmla="*/ 2147483647 w 54"/>
                <a:gd name="T51" fmla="*/ 2147483647 h 54"/>
                <a:gd name="T52" fmla="*/ 2147483647 w 54"/>
                <a:gd name="T53" fmla="*/ 2147483647 h 54"/>
                <a:gd name="T54" fmla="*/ 2147483647 w 54"/>
                <a:gd name="T55" fmla="*/ 2147483647 h 54"/>
                <a:gd name="T56" fmla="*/ 2147483647 w 54"/>
                <a:gd name="T57" fmla="*/ 2147483647 h 54"/>
                <a:gd name="T58" fmla="*/ 2147483647 w 54"/>
                <a:gd name="T59" fmla="*/ 2147483647 h 54"/>
                <a:gd name="T60" fmla="*/ 2147483647 w 54"/>
                <a:gd name="T61" fmla="*/ 2147483647 h 54"/>
                <a:gd name="T62" fmla="*/ 2147483647 w 54"/>
                <a:gd name="T63" fmla="*/ 2147483647 h 54"/>
                <a:gd name="T64" fmla="*/ 2147483647 w 54"/>
                <a:gd name="T65" fmla="*/ 2147483647 h 5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4"/>
                <a:gd name="T100" fmla="*/ 0 h 54"/>
                <a:gd name="T101" fmla="*/ 54 w 54"/>
                <a:gd name="T102" fmla="*/ 54 h 5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4" h="54">
                  <a:moveTo>
                    <a:pt x="27" y="54"/>
                  </a:moveTo>
                  <a:lnTo>
                    <a:pt x="33" y="54"/>
                  </a:lnTo>
                  <a:lnTo>
                    <a:pt x="38" y="52"/>
                  </a:lnTo>
                  <a:lnTo>
                    <a:pt x="42" y="50"/>
                  </a:lnTo>
                  <a:lnTo>
                    <a:pt x="46" y="46"/>
                  </a:lnTo>
                  <a:lnTo>
                    <a:pt x="50" y="42"/>
                  </a:lnTo>
                  <a:lnTo>
                    <a:pt x="52" y="38"/>
                  </a:lnTo>
                  <a:lnTo>
                    <a:pt x="54" y="33"/>
                  </a:lnTo>
                  <a:lnTo>
                    <a:pt x="54" y="27"/>
                  </a:lnTo>
                  <a:lnTo>
                    <a:pt x="54" y="22"/>
                  </a:lnTo>
                  <a:lnTo>
                    <a:pt x="52" y="17"/>
                  </a:lnTo>
                  <a:lnTo>
                    <a:pt x="50" y="12"/>
                  </a:lnTo>
                  <a:lnTo>
                    <a:pt x="46" y="8"/>
                  </a:lnTo>
                  <a:lnTo>
                    <a:pt x="42" y="5"/>
                  </a:lnTo>
                  <a:lnTo>
                    <a:pt x="38" y="2"/>
                  </a:lnTo>
                  <a:lnTo>
                    <a:pt x="33" y="1"/>
                  </a:lnTo>
                  <a:lnTo>
                    <a:pt x="27" y="0"/>
                  </a:lnTo>
                  <a:lnTo>
                    <a:pt x="22" y="1"/>
                  </a:lnTo>
                  <a:lnTo>
                    <a:pt x="17" y="2"/>
                  </a:lnTo>
                  <a:lnTo>
                    <a:pt x="12" y="5"/>
                  </a:lnTo>
                  <a:lnTo>
                    <a:pt x="8" y="8"/>
                  </a:lnTo>
                  <a:lnTo>
                    <a:pt x="5" y="12"/>
                  </a:lnTo>
                  <a:lnTo>
                    <a:pt x="2" y="17"/>
                  </a:lnTo>
                  <a:lnTo>
                    <a:pt x="1" y="22"/>
                  </a:lnTo>
                  <a:lnTo>
                    <a:pt x="0" y="27"/>
                  </a:lnTo>
                  <a:lnTo>
                    <a:pt x="1" y="33"/>
                  </a:lnTo>
                  <a:lnTo>
                    <a:pt x="2" y="38"/>
                  </a:lnTo>
                  <a:lnTo>
                    <a:pt x="5" y="42"/>
                  </a:lnTo>
                  <a:lnTo>
                    <a:pt x="8" y="46"/>
                  </a:lnTo>
                  <a:lnTo>
                    <a:pt x="12" y="50"/>
                  </a:lnTo>
                  <a:lnTo>
                    <a:pt x="17" y="52"/>
                  </a:lnTo>
                  <a:lnTo>
                    <a:pt x="22" y="54"/>
                  </a:lnTo>
                  <a:lnTo>
                    <a:pt x="27" y="54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7F7F7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305" name="Freeform 336"/>
            <p:cNvSpPr>
              <a:spLocks noEditPoints="1"/>
            </p:cNvSpPr>
            <p:nvPr/>
          </p:nvSpPr>
          <p:spPr bwMode="auto">
            <a:xfrm>
              <a:off x="2654300" y="2101850"/>
              <a:ext cx="92075" cy="92075"/>
            </a:xfrm>
            <a:custGeom>
              <a:avLst/>
              <a:gdLst>
                <a:gd name="T0" fmla="*/ 2147483647 w 58"/>
                <a:gd name="T1" fmla="*/ 2147483647 h 58"/>
                <a:gd name="T2" fmla="*/ 2147483647 w 58"/>
                <a:gd name="T3" fmla="*/ 2147483647 h 58"/>
                <a:gd name="T4" fmla="*/ 2147483647 w 58"/>
                <a:gd name="T5" fmla="*/ 2147483647 h 58"/>
                <a:gd name="T6" fmla="*/ 2147483647 w 58"/>
                <a:gd name="T7" fmla="*/ 2147483647 h 58"/>
                <a:gd name="T8" fmla="*/ 2147483647 w 58"/>
                <a:gd name="T9" fmla="*/ 2147483647 h 58"/>
                <a:gd name="T10" fmla="*/ 2147483647 w 58"/>
                <a:gd name="T11" fmla="*/ 2147483647 h 58"/>
                <a:gd name="T12" fmla="*/ 2147483647 w 58"/>
                <a:gd name="T13" fmla="*/ 2147483647 h 58"/>
                <a:gd name="T14" fmla="*/ 2147483647 w 58"/>
                <a:gd name="T15" fmla="*/ 2147483647 h 58"/>
                <a:gd name="T16" fmla="*/ 2147483647 w 58"/>
                <a:gd name="T17" fmla="*/ 2147483647 h 58"/>
                <a:gd name="T18" fmla="*/ 2147483647 w 58"/>
                <a:gd name="T19" fmla="*/ 2147483647 h 58"/>
                <a:gd name="T20" fmla="*/ 2147483647 w 58"/>
                <a:gd name="T21" fmla="*/ 2147483647 h 58"/>
                <a:gd name="T22" fmla="*/ 2147483647 w 58"/>
                <a:gd name="T23" fmla="*/ 2147483647 h 58"/>
                <a:gd name="T24" fmla="*/ 2147483647 w 58"/>
                <a:gd name="T25" fmla="*/ 2147483647 h 58"/>
                <a:gd name="T26" fmla="*/ 2147483647 w 58"/>
                <a:gd name="T27" fmla="*/ 2147483647 h 58"/>
                <a:gd name="T28" fmla="*/ 2147483647 w 58"/>
                <a:gd name="T29" fmla="*/ 2147483647 h 58"/>
                <a:gd name="T30" fmla="*/ 2147483647 w 58"/>
                <a:gd name="T31" fmla="*/ 2147483647 h 58"/>
                <a:gd name="T32" fmla="*/ 2147483647 w 58"/>
                <a:gd name="T33" fmla="*/ 2147483647 h 58"/>
                <a:gd name="T34" fmla="*/ 2147483647 w 58"/>
                <a:gd name="T35" fmla="*/ 2147483647 h 58"/>
                <a:gd name="T36" fmla="*/ 2147483647 w 58"/>
                <a:gd name="T37" fmla="*/ 2147483647 h 58"/>
                <a:gd name="T38" fmla="*/ 2147483647 w 58"/>
                <a:gd name="T39" fmla="*/ 2147483647 h 58"/>
                <a:gd name="T40" fmla="*/ 2147483647 w 58"/>
                <a:gd name="T41" fmla="*/ 2147483647 h 58"/>
                <a:gd name="T42" fmla="*/ 2147483647 w 58"/>
                <a:gd name="T43" fmla="*/ 2147483647 h 58"/>
                <a:gd name="T44" fmla="*/ 2147483647 w 58"/>
                <a:gd name="T45" fmla="*/ 2147483647 h 58"/>
                <a:gd name="T46" fmla="*/ 2147483647 w 58"/>
                <a:gd name="T47" fmla="*/ 2147483647 h 58"/>
                <a:gd name="T48" fmla="*/ 2147483647 w 58"/>
                <a:gd name="T49" fmla="*/ 2147483647 h 58"/>
                <a:gd name="T50" fmla="*/ 2147483647 w 58"/>
                <a:gd name="T51" fmla="*/ 2147483647 h 58"/>
                <a:gd name="T52" fmla="*/ 2147483647 w 58"/>
                <a:gd name="T53" fmla="*/ 2147483647 h 58"/>
                <a:gd name="T54" fmla="*/ 2147483647 w 58"/>
                <a:gd name="T55" fmla="*/ 2147483647 h 58"/>
                <a:gd name="T56" fmla="*/ 2147483647 w 58"/>
                <a:gd name="T57" fmla="*/ 2147483647 h 58"/>
                <a:gd name="T58" fmla="*/ 2147483647 w 58"/>
                <a:gd name="T59" fmla="*/ 2147483647 h 58"/>
                <a:gd name="T60" fmla="*/ 2147483647 w 58"/>
                <a:gd name="T61" fmla="*/ 2147483647 h 58"/>
                <a:gd name="T62" fmla="*/ 2147483647 w 58"/>
                <a:gd name="T63" fmla="*/ 2147483647 h 58"/>
                <a:gd name="T64" fmla="*/ 2147483647 w 58"/>
                <a:gd name="T65" fmla="*/ 2147483647 h 58"/>
                <a:gd name="T66" fmla="*/ 2147483647 w 58"/>
                <a:gd name="T67" fmla="*/ 2147483647 h 58"/>
                <a:gd name="T68" fmla="*/ 2147483647 w 58"/>
                <a:gd name="T69" fmla="*/ 2147483647 h 58"/>
                <a:gd name="T70" fmla="*/ 2147483647 w 58"/>
                <a:gd name="T71" fmla="*/ 2147483647 h 58"/>
                <a:gd name="T72" fmla="*/ 2147483647 w 58"/>
                <a:gd name="T73" fmla="*/ 2147483647 h 58"/>
                <a:gd name="T74" fmla="*/ 2147483647 w 58"/>
                <a:gd name="T75" fmla="*/ 2147483647 h 58"/>
                <a:gd name="T76" fmla="*/ 2147483647 w 58"/>
                <a:gd name="T77" fmla="*/ 2147483647 h 58"/>
                <a:gd name="T78" fmla="*/ 2147483647 w 58"/>
                <a:gd name="T79" fmla="*/ 2147483647 h 58"/>
                <a:gd name="T80" fmla="*/ 2147483647 w 58"/>
                <a:gd name="T81" fmla="*/ 2147483647 h 58"/>
                <a:gd name="T82" fmla="*/ 2147483647 w 58"/>
                <a:gd name="T83" fmla="*/ 2147483647 h 58"/>
                <a:gd name="T84" fmla="*/ 2147483647 w 58"/>
                <a:gd name="T85" fmla="*/ 2147483647 h 58"/>
                <a:gd name="T86" fmla="*/ 2147483647 w 58"/>
                <a:gd name="T87" fmla="*/ 2147483647 h 58"/>
                <a:gd name="T88" fmla="*/ 2147483647 w 58"/>
                <a:gd name="T89" fmla="*/ 2147483647 h 58"/>
                <a:gd name="T90" fmla="*/ 2147483647 w 58"/>
                <a:gd name="T91" fmla="*/ 2147483647 h 58"/>
                <a:gd name="T92" fmla="*/ 2147483647 w 58"/>
                <a:gd name="T93" fmla="*/ 2147483647 h 58"/>
                <a:gd name="T94" fmla="*/ 2147483647 w 58"/>
                <a:gd name="T95" fmla="*/ 2147483647 h 58"/>
                <a:gd name="T96" fmla="*/ 2147483647 w 58"/>
                <a:gd name="T97" fmla="*/ 2147483647 h 58"/>
                <a:gd name="T98" fmla="*/ 2147483647 w 58"/>
                <a:gd name="T99" fmla="*/ 2147483647 h 5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58"/>
                <a:gd name="T151" fmla="*/ 0 h 58"/>
                <a:gd name="T152" fmla="*/ 58 w 58"/>
                <a:gd name="T153" fmla="*/ 58 h 5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58" h="58">
                  <a:moveTo>
                    <a:pt x="32" y="58"/>
                  </a:moveTo>
                  <a:lnTo>
                    <a:pt x="35" y="57"/>
                  </a:lnTo>
                  <a:lnTo>
                    <a:pt x="38" y="57"/>
                  </a:lnTo>
                  <a:lnTo>
                    <a:pt x="43" y="55"/>
                  </a:lnTo>
                  <a:lnTo>
                    <a:pt x="45" y="53"/>
                  </a:lnTo>
                  <a:lnTo>
                    <a:pt x="46" y="53"/>
                  </a:lnTo>
                  <a:lnTo>
                    <a:pt x="50" y="50"/>
                  </a:lnTo>
                  <a:lnTo>
                    <a:pt x="53" y="45"/>
                  </a:lnTo>
                  <a:lnTo>
                    <a:pt x="55" y="43"/>
                  </a:lnTo>
                  <a:lnTo>
                    <a:pt x="56" y="40"/>
                  </a:lnTo>
                  <a:lnTo>
                    <a:pt x="57" y="38"/>
                  </a:lnTo>
                  <a:lnTo>
                    <a:pt x="57" y="35"/>
                  </a:lnTo>
                  <a:lnTo>
                    <a:pt x="58" y="32"/>
                  </a:lnTo>
                  <a:lnTo>
                    <a:pt x="58" y="29"/>
                  </a:lnTo>
                  <a:lnTo>
                    <a:pt x="58" y="27"/>
                  </a:lnTo>
                  <a:lnTo>
                    <a:pt x="57" y="24"/>
                  </a:lnTo>
                  <a:lnTo>
                    <a:pt x="57" y="23"/>
                  </a:lnTo>
                  <a:lnTo>
                    <a:pt x="57" y="21"/>
                  </a:lnTo>
                  <a:lnTo>
                    <a:pt x="56" y="18"/>
                  </a:lnTo>
                  <a:lnTo>
                    <a:pt x="53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5" y="5"/>
                  </a:lnTo>
                  <a:lnTo>
                    <a:pt x="43" y="4"/>
                  </a:lnTo>
                  <a:lnTo>
                    <a:pt x="40" y="3"/>
                  </a:lnTo>
                  <a:lnTo>
                    <a:pt x="38" y="2"/>
                  </a:lnTo>
                  <a:lnTo>
                    <a:pt x="35" y="1"/>
                  </a:lnTo>
                  <a:lnTo>
                    <a:pt x="32" y="1"/>
                  </a:lnTo>
                  <a:lnTo>
                    <a:pt x="29" y="0"/>
                  </a:lnTo>
                  <a:lnTo>
                    <a:pt x="27" y="1"/>
                  </a:lnTo>
                  <a:lnTo>
                    <a:pt x="24" y="1"/>
                  </a:lnTo>
                  <a:lnTo>
                    <a:pt x="23" y="1"/>
                  </a:lnTo>
                  <a:lnTo>
                    <a:pt x="21" y="2"/>
                  </a:lnTo>
                  <a:lnTo>
                    <a:pt x="18" y="3"/>
                  </a:lnTo>
                  <a:lnTo>
                    <a:pt x="14" y="5"/>
                  </a:lnTo>
                  <a:lnTo>
                    <a:pt x="13" y="5"/>
                  </a:lnTo>
                  <a:lnTo>
                    <a:pt x="9" y="9"/>
                  </a:lnTo>
                  <a:lnTo>
                    <a:pt x="6" y="13"/>
                  </a:lnTo>
                  <a:lnTo>
                    <a:pt x="5" y="13"/>
                  </a:lnTo>
                  <a:lnTo>
                    <a:pt x="3" y="18"/>
                  </a:lnTo>
                  <a:lnTo>
                    <a:pt x="2" y="21"/>
                  </a:lnTo>
                  <a:lnTo>
                    <a:pt x="1" y="23"/>
                  </a:lnTo>
                  <a:lnTo>
                    <a:pt x="1" y="24"/>
                  </a:lnTo>
                  <a:lnTo>
                    <a:pt x="1" y="27"/>
                  </a:lnTo>
                  <a:lnTo>
                    <a:pt x="0" y="29"/>
                  </a:lnTo>
                  <a:lnTo>
                    <a:pt x="1" y="32"/>
                  </a:lnTo>
                  <a:lnTo>
                    <a:pt x="1" y="35"/>
                  </a:lnTo>
                  <a:lnTo>
                    <a:pt x="3" y="40"/>
                  </a:lnTo>
                  <a:lnTo>
                    <a:pt x="4" y="43"/>
                  </a:lnTo>
                  <a:lnTo>
                    <a:pt x="5" y="45"/>
                  </a:lnTo>
                  <a:lnTo>
                    <a:pt x="6" y="45"/>
                  </a:lnTo>
                  <a:lnTo>
                    <a:pt x="9" y="50"/>
                  </a:lnTo>
                  <a:lnTo>
                    <a:pt x="13" y="53"/>
                  </a:lnTo>
                  <a:lnTo>
                    <a:pt x="14" y="53"/>
                  </a:lnTo>
                  <a:lnTo>
                    <a:pt x="16" y="55"/>
                  </a:lnTo>
                  <a:lnTo>
                    <a:pt x="18" y="56"/>
                  </a:lnTo>
                  <a:lnTo>
                    <a:pt x="21" y="57"/>
                  </a:lnTo>
                  <a:lnTo>
                    <a:pt x="23" y="57"/>
                  </a:lnTo>
                  <a:lnTo>
                    <a:pt x="24" y="57"/>
                  </a:lnTo>
                  <a:lnTo>
                    <a:pt x="27" y="58"/>
                  </a:lnTo>
                  <a:lnTo>
                    <a:pt x="29" y="58"/>
                  </a:lnTo>
                  <a:lnTo>
                    <a:pt x="32" y="58"/>
                  </a:lnTo>
                  <a:close/>
                  <a:moveTo>
                    <a:pt x="29" y="55"/>
                  </a:moveTo>
                  <a:lnTo>
                    <a:pt x="27" y="55"/>
                  </a:lnTo>
                  <a:lnTo>
                    <a:pt x="24" y="54"/>
                  </a:lnTo>
                  <a:lnTo>
                    <a:pt x="24" y="56"/>
                  </a:lnTo>
                  <a:lnTo>
                    <a:pt x="24" y="54"/>
                  </a:lnTo>
                  <a:lnTo>
                    <a:pt x="24" y="56"/>
                  </a:lnTo>
                  <a:lnTo>
                    <a:pt x="24" y="54"/>
                  </a:lnTo>
                  <a:lnTo>
                    <a:pt x="22" y="54"/>
                  </a:lnTo>
                  <a:lnTo>
                    <a:pt x="19" y="53"/>
                  </a:lnTo>
                  <a:lnTo>
                    <a:pt x="17" y="52"/>
                  </a:lnTo>
                  <a:lnTo>
                    <a:pt x="15" y="50"/>
                  </a:lnTo>
                  <a:lnTo>
                    <a:pt x="14" y="52"/>
                  </a:lnTo>
                  <a:lnTo>
                    <a:pt x="15" y="51"/>
                  </a:lnTo>
                  <a:lnTo>
                    <a:pt x="15" y="50"/>
                  </a:lnTo>
                  <a:lnTo>
                    <a:pt x="14" y="52"/>
                  </a:lnTo>
                  <a:lnTo>
                    <a:pt x="15" y="51"/>
                  </a:lnTo>
                  <a:lnTo>
                    <a:pt x="11" y="47"/>
                  </a:lnTo>
                  <a:lnTo>
                    <a:pt x="8" y="43"/>
                  </a:lnTo>
                  <a:lnTo>
                    <a:pt x="7" y="44"/>
                  </a:lnTo>
                  <a:lnTo>
                    <a:pt x="8" y="44"/>
                  </a:lnTo>
                  <a:lnTo>
                    <a:pt x="8" y="43"/>
                  </a:lnTo>
                  <a:lnTo>
                    <a:pt x="7" y="44"/>
                  </a:lnTo>
                  <a:lnTo>
                    <a:pt x="8" y="44"/>
                  </a:lnTo>
                  <a:lnTo>
                    <a:pt x="7" y="42"/>
                  </a:lnTo>
                  <a:lnTo>
                    <a:pt x="6" y="39"/>
                  </a:lnTo>
                  <a:lnTo>
                    <a:pt x="4" y="34"/>
                  </a:lnTo>
                  <a:lnTo>
                    <a:pt x="3" y="35"/>
                  </a:lnTo>
                  <a:lnTo>
                    <a:pt x="4" y="35"/>
                  </a:lnTo>
                  <a:lnTo>
                    <a:pt x="4" y="34"/>
                  </a:lnTo>
                  <a:lnTo>
                    <a:pt x="3" y="35"/>
                  </a:lnTo>
                  <a:lnTo>
                    <a:pt x="4" y="35"/>
                  </a:lnTo>
                  <a:lnTo>
                    <a:pt x="4" y="32"/>
                  </a:lnTo>
                  <a:lnTo>
                    <a:pt x="4" y="29"/>
                  </a:lnTo>
                  <a:lnTo>
                    <a:pt x="4" y="27"/>
                  </a:lnTo>
                  <a:lnTo>
                    <a:pt x="4" y="24"/>
                  </a:lnTo>
                  <a:lnTo>
                    <a:pt x="3" y="24"/>
                  </a:lnTo>
                  <a:lnTo>
                    <a:pt x="4" y="24"/>
                  </a:lnTo>
                  <a:lnTo>
                    <a:pt x="3" y="24"/>
                  </a:lnTo>
                  <a:lnTo>
                    <a:pt x="4" y="24"/>
                  </a:lnTo>
                  <a:lnTo>
                    <a:pt x="5" y="22"/>
                  </a:lnTo>
                  <a:lnTo>
                    <a:pt x="6" y="19"/>
                  </a:lnTo>
                  <a:lnTo>
                    <a:pt x="8" y="15"/>
                  </a:lnTo>
                  <a:lnTo>
                    <a:pt x="7" y="14"/>
                  </a:lnTo>
                  <a:lnTo>
                    <a:pt x="8" y="15"/>
                  </a:lnTo>
                  <a:lnTo>
                    <a:pt x="7" y="14"/>
                  </a:lnTo>
                  <a:lnTo>
                    <a:pt x="8" y="15"/>
                  </a:lnTo>
                  <a:lnTo>
                    <a:pt x="11" y="11"/>
                  </a:lnTo>
                  <a:lnTo>
                    <a:pt x="15" y="8"/>
                  </a:lnTo>
                  <a:lnTo>
                    <a:pt x="14" y="7"/>
                  </a:lnTo>
                  <a:lnTo>
                    <a:pt x="15" y="8"/>
                  </a:lnTo>
                  <a:lnTo>
                    <a:pt x="14" y="7"/>
                  </a:lnTo>
                  <a:lnTo>
                    <a:pt x="15" y="8"/>
                  </a:lnTo>
                  <a:lnTo>
                    <a:pt x="19" y="6"/>
                  </a:lnTo>
                  <a:lnTo>
                    <a:pt x="22" y="5"/>
                  </a:lnTo>
                  <a:lnTo>
                    <a:pt x="24" y="4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7" y="4"/>
                  </a:lnTo>
                  <a:lnTo>
                    <a:pt x="29" y="4"/>
                  </a:lnTo>
                  <a:lnTo>
                    <a:pt x="32" y="4"/>
                  </a:lnTo>
                  <a:lnTo>
                    <a:pt x="35" y="4"/>
                  </a:lnTo>
                  <a:lnTo>
                    <a:pt x="35" y="3"/>
                  </a:lnTo>
                  <a:lnTo>
                    <a:pt x="34" y="4"/>
                  </a:lnTo>
                  <a:lnTo>
                    <a:pt x="35" y="4"/>
                  </a:lnTo>
                  <a:lnTo>
                    <a:pt x="35" y="3"/>
                  </a:lnTo>
                  <a:lnTo>
                    <a:pt x="34" y="4"/>
                  </a:lnTo>
                  <a:lnTo>
                    <a:pt x="37" y="5"/>
                  </a:lnTo>
                  <a:lnTo>
                    <a:pt x="39" y="6"/>
                  </a:lnTo>
                  <a:lnTo>
                    <a:pt x="42" y="7"/>
                  </a:lnTo>
                  <a:lnTo>
                    <a:pt x="44" y="8"/>
                  </a:lnTo>
                  <a:lnTo>
                    <a:pt x="44" y="7"/>
                  </a:lnTo>
                  <a:lnTo>
                    <a:pt x="43" y="8"/>
                  </a:lnTo>
                  <a:lnTo>
                    <a:pt x="44" y="8"/>
                  </a:lnTo>
                  <a:lnTo>
                    <a:pt x="44" y="7"/>
                  </a:lnTo>
                  <a:lnTo>
                    <a:pt x="43" y="8"/>
                  </a:lnTo>
                  <a:lnTo>
                    <a:pt x="47" y="11"/>
                  </a:lnTo>
                  <a:lnTo>
                    <a:pt x="51" y="15"/>
                  </a:lnTo>
                  <a:lnTo>
                    <a:pt x="52" y="14"/>
                  </a:lnTo>
                  <a:lnTo>
                    <a:pt x="50" y="15"/>
                  </a:lnTo>
                  <a:lnTo>
                    <a:pt x="51" y="15"/>
                  </a:lnTo>
                  <a:lnTo>
                    <a:pt x="52" y="14"/>
                  </a:lnTo>
                  <a:lnTo>
                    <a:pt x="50" y="15"/>
                  </a:lnTo>
                  <a:lnTo>
                    <a:pt x="53" y="19"/>
                  </a:lnTo>
                  <a:lnTo>
                    <a:pt x="54" y="22"/>
                  </a:lnTo>
                  <a:lnTo>
                    <a:pt x="54" y="24"/>
                  </a:lnTo>
                  <a:lnTo>
                    <a:pt x="56" y="24"/>
                  </a:lnTo>
                  <a:lnTo>
                    <a:pt x="54" y="24"/>
                  </a:lnTo>
                  <a:lnTo>
                    <a:pt x="56" y="24"/>
                  </a:lnTo>
                  <a:lnTo>
                    <a:pt x="54" y="24"/>
                  </a:lnTo>
                  <a:lnTo>
                    <a:pt x="55" y="27"/>
                  </a:lnTo>
                  <a:lnTo>
                    <a:pt x="55" y="29"/>
                  </a:lnTo>
                  <a:lnTo>
                    <a:pt x="55" y="32"/>
                  </a:lnTo>
                  <a:lnTo>
                    <a:pt x="54" y="35"/>
                  </a:lnTo>
                  <a:lnTo>
                    <a:pt x="56" y="35"/>
                  </a:lnTo>
                  <a:lnTo>
                    <a:pt x="54" y="34"/>
                  </a:lnTo>
                  <a:lnTo>
                    <a:pt x="54" y="35"/>
                  </a:lnTo>
                  <a:lnTo>
                    <a:pt x="56" y="35"/>
                  </a:lnTo>
                  <a:lnTo>
                    <a:pt x="54" y="34"/>
                  </a:lnTo>
                  <a:lnTo>
                    <a:pt x="54" y="37"/>
                  </a:lnTo>
                  <a:lnTo>
                    <a:pt x="53" y="39"/>
                  </a:lnTo>
                  <a:lnTo>
                    <a:pt x="52" y="42"/>
                  </a:lnTo>
                  <a:lnTo>
                    <a:pt x="50" y="44"/>
                  </a:lnTo>
                  <a:lnTo>
                    <a:pt x="52" y="44"/>
                  </a:lnTo>
                  <a:lnTo>
                    <a:pt x="51" y="43"/>
                  </a:lnTo>
                  <a:lnTo>
                    <a:pt x="50" y="44"/>
                  </a:lnTo>
                  <a:lnTo>
                    <a:pt x="52" y="44"/>
                  </a:lnTo>
                  <a:lnTo>
                    <a:pt x="51" y="43"/>
                  </a:lnTo>
                  <a:lnTo>
                    <a:pt x="47" y="47"/>
                  </a:lnTo>
                  <a:lnTo>
                    <a:pt x="43" y="51"/>
                  </a:lnTo>
                  <a:lnTo>
                    <a:pt x="44" y="52"/>
                  </a:lnTo>
                  <a:lnTo>
                    <a:pt x="44" y="50"/>
                  </a:lnTo>
                  <a:lnTo>
                    <a:pt x="43" y="51"/>
                  </a:lnTo>
                  <a:lnTo>
                    <a:pt x="44" y="52"/>
                  </a:lnTo>
                  <a:lnTo>
                    <a:pt x="44" y="50"/>
                  </a:lnTo>
                  <a:lnTo>
                    <a:pt x="42" y="52"/>
                  </a:lnTo>
                  <a:lnTo>
                    <a:pt x="37" y="54"/>
                  </a:lnTo>
                  <a:lnTo>
                    <a:pt x="34" y="54"/>
                  </a:lnTo>
                  <a:lnTo>
                    <a:pt x="35" y="56"/>
                  </a:lnTo>
                  <a:lnTo>
                    <a:pt x="35" y="54"/>
                  </a:lnTo>
                  <a:lnTo>
                    <a:pt x="34" y="54"/>
                  </a:lnTo>
                  <a:lnTo>
                    <a:pt x="35" y="56"/>
                  </a:lnTo>
                  <a:lnTo>
                    <a:pt x="35" y="54"/>
                  </a:lnTo>
                  <a:lnTo>
                    <a:pt x="32" y="55"/>
                  </a:lnTo>
                  <a:lnTo>
                    <a:pt x="29" y="5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306" name="Freeform 337"/>
            <p:cNvSpPr>
              <a:spLocks/>
            </p:cNvSpPr>
            <p:nvPr/>
          </p:nvSpPr>
          <p:spPr bwMode="auto">
            <a:xfrm>
              <a:off x="2659063" y="2466975"/>
              <a:ext cx="85725" cy="85725"/>
            </a:xfrm>
            <a:custGeom>
              <a:avLst/>
              <a:gdLst>
                <a:gd name="T0" fmla="*/ 2147483647 w 54"/>
                <a:gd name="T1" fmla="*/ 2147483647 h 54"/>
                <a:gd name="T2" fmla="*/ 2147483647 w 54"/>
                <a:gd name="T3" fmla="*/ 2147483647 h 54"/>
                <a:gd name="T4" fmla="*/ 2147483647 w 54"/>
                <a:gd name="T5" fmla="*/ 2147483647 h 54"/>
                <a:gd name="T6" fmla="*/ 2147483647 w 54"/>
                <a:gd name="T7" fmla="*/ 2147483647 h 54"/>
                <a:gd name="T8" fmla="*/ 2147483647 w 54"/>
                <a:gd name="T9" fmla="*/ 2147483647 h 54"/>
                <a:gd name="T10" fmla="*/ 2147483647 w 54"/>
                <a:gd name="T11" fmla="*/ 2147483647 h 54"/>
                <a:gd name="T12" fmla="*/ 2147483647 w 54"/>
                <a:gd name="T13" fmla="*/ 2147483647 h 54"/>
                <a:gd name="T14" fmla="*/ 2147483647 w 54"/>
                <a:gd name="T15" fmla="*/ 2147483647 h 54"/>
                <a:gd name="T16" fmla="*/ 2147483647 w 54"/>
                <a:gd name="T17" fmla="*/ 2147483647 h 54"/>
                <a:gd name="T18" fmla="*/ 2147483647 w 54"/>
                <a:gd name="T19" fmla="*/ 2147483647 h 54"/>
                <a:gd name="T20" fmla="*/ 2147483647 w 54"/>
                <a:gd name="T21" fmla="*/ 2147483647 h 54"/>
                <a:gd name="T22" fmla="*/ 2147483647 w 54"/>
                <a:gd name="T23" fmla="*/ 2147483647 h 54"/>
                <a:gd name="T24" fmla="*/ 2147483647 w 54"/>
                <a:gd name="T25" fmla="*/ 2147483647 h 54"/>
                <a:gd name="T26" fmla="*/ 2147483647 w 54"/>
                <a:gd name="T27" fmla="*/ 2147483647 h 54"/>
                <a:gd name="T28" fmla="*/ 2147483647 w 54"/>
                <a:gd name="T29" fmla="*/ 2147483647 h 54"/>
                <a:gd name="T30" fmla="*/ 2147483647 w 54"/>
                <a:gd name="T31" fmla="*/ 2147483647 h 54"/>
                <a:gd name="T32" fmla="*/ 2147483647 w 54"/>
                <a:gd name="T33" fmla="*/ 0 h 54"/>
                <a:gd name="T34" fmla="*/ 2147483647 w 54"/>
                <a:gd name="T35" fmla="*/ 2147483647 h 54"/>
                <a:gd name="T36" fmla="*/ 2147483647 w 54"/>
                <a:gd name="T37" fmla="*/ 2147483647 h 54"/>
                <a:gd name="T38" fmla="*/ 2147483647 w 54"/>
                <a:gd name="T39" fmla="*/ 2147483647 h 54"/>
                <a:gd name="T40" fmla="*/ 2147483647 w 54"/>
                <a:gd name="T41" fmla="*/ 2147483647 h 54"/>
                <a:gd name="T42" fmla="*/ 2147483647 w 54"/>
                <a:gd name="T43" fmla="*/ 2147483647 h 54"/>
                <a:gd name="T44" fmla="*/ 2147483647 w 54"/>
                <a:gd name="T45" fmla="*/ 2147483647 h 54"/>
                <a:gd name="T46" fmla="*/ 2147483647 w 54"/>
                <a:gd name="T47" fmla="*/ 2147483647 h 54"/>
                <a:gd name="T48" fmla="*/ 0 w 54"/>
                <a:gd name="T49" fmla="*/ 2147483647 h 54"/>
                <a:gd name="T50" fmla="*/ 2147483647 w 54"/>
                <a:gd name="T51" fmla="*/ 2147483647 h 54"/>
                <a:gd name="T52" fmla="*/ 2147483647 w 54"/>
                <a:gd name="T53" fmla="*/ 2147483647 h 54"/>
                <a:gd name="T54" fmla="*/ 2147483647 w 54"/>
                <a:gd name="T55" fmla="*/ 2147483647 h 54"/>
                <a:gd name="T56" fmla="*/ 2147483647 w 54"/>
                <a:gd name="T57" fmla="*/ 2147483647 h 54"/>
                <a:gd name="T58" fmla="*/ 2147483647 w 54"/>
                <a:gd name="T59" fmla="*/ 2147483647 h 54"/>
                <a:gd name="T60" fmla="*/ 2147483647 w 54"/>
                <a:gd name="T61" fmla="*/ 2147483647 h 54"/>
                <a:gd name="T62" fmla="*/ 2147483647 w 54"/>
                <a:gd name="T63" fmla="*/ 2147483647 h 54"/>
                <a:gd name="T64" fmla="*/ 2147483647 w 54"/>
                <a:gd name="T65" fmla="*/ 2147483647 h 5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4"/>
                <a:gd name="T100" fmla="*/ 0 h 54"/>
                <a:gd name="T101" fmla="*/ 54 w 54"/>
                <a:gd name="T102" fmla="*/ 54 h 5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4" h="54">
                  <a:moveTo>
                    <a:pt x="27" y="54"/>
                  </a:moveTo>
                  <a:lnTo>
                    <a:pt x="33" y="54"/>
                  </a:lnTo>
                  <a:lnTo>
                    <a:pt x="38" y="52"/>
                  </a:lnTo>
                  <a:lnTo>
                    <a:pt x="43" y="50"/>
                  </a:lnTo>
                  <a:lnTo>
                    <a:pt x="46" y="46"/>
                  </a:lnTo>
                  <a:lnTo>
                    <a:pt x="50" y="42"/>
                  </a:lnTo>
                  <a:lnTo>
                    <a:pt x="52" y="38"/>
                  </a:lnTo>
                  <a:lnTo>
                    <a:pt x="54" y="33"/>
                  </a:lnTo>
                  <a:lnTo>
                    <a:pt x="54" y="27"/>
                  </a:lnTo>
                  <a:lnTo>
                    <a:pt x="54" y="22"/>
                  </a:lnTo>
                  <a:lnTo>
                    <a:pt x="52" y="17"/>
                  </a:lnTo>
                  <a:lnTo>
                    <a:pt x="50" y="12"/>
                  </a:lnTo>
                  <a:lnTo>
                    <a:pt x="46" y="8"/>
                  </a:lnTo>
                  <a:lnTo>
                    <a:pt x="43" y="5"/>
                  </a:lnTo>
                  <a:lnTo>
                    <a:pt x="38" y="2"/>
                  </a:lnTo>
                  <a:lnTo>
                    <a:pt x="33" y="1"/>
                  </a:lnTo>
                  <a:lnTo>
                    <a:pt x="27" y="0"/>
                  </a:lnTo>
                  <a:lnTo>
                    <a:pt x="22" y="1"/>
                  </a:lnTo>
                  <a:lnTo>
                    <a:pt x="17" y="2"/>
                  </a:lnTo>
                  <a:lnTo>
                    <a:pt x="12" y="5"/>
                  </a:lnTo>
                  <a:lnTo>
                    <a:pt x="8" y="8"/>
                  </a:lnTo>
                  <a:lnTo>
                    <a:pt x="5" y="12"/>
                  </a:lnTo>
                  <a:lnTo>
                    <a:pt x="2" y="17"/>
                  </a:lnTo>
                  <a:lnTo>
                    <a:pt x="1" y="22"/>
                  </a:lnTo>
                  <a:lnTo>
                    <a:pt x="0" y="27"/>
                  </a:lnTo>
                  <a:lnTo>
                    <a:pt x="1" y="33"/>
                  </a:lnTo>
                  <a:lnTo>
                    <a:pt x="2" y="38"/>
                  </a:lnTo>
                  <a:lnTo>
                    <a:pt x="5" y="42"/>
                  </a:lnTo>
                  <a:lnTo>
                    <a:pt x="8" y="46"/>
                  </a:lnTo>
                  <a:lnTo>
                    <a:pt x="12" y="50"/>
                  </a:lnTo>
                  <a:lnTo>
                    <a:pt x="17" y="52"/>
                  </a:lnTo>
                  <a:lnTo>
                    <a:pt x="22" y="54"/>
                  </a:lnTo>
                  <a:lnTo>
                    <a:pt x="27" y="54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7F7F7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307" name="Freeform 338"/>
            <p:cNvSpPr>
              <a:spLocks noEditPoints="1"/>
            </p:cNvSpPr>
            <p:nvPr/>
          </p:nvSpPr>
          <p:spPr bwMode="auto">
            <a:xfrm>
              <a:off x="2657475" y="2463800"/>
              <a:ext cx="90487" cy="92075"/>
            </a:xfrm>
            <a:custGeom>
              <a:avLst/>
              <a:gdLst>
                <a:gd name="T0" fmla="*/ 2147483647 w 57"/>
                <a:gd name="T1" fmla="*/ 2147483647 h 58"/>
                <a:gd name="T2" fmla="*/ 2147483647 w 57"/>
                <a:gd name="T3" fmla="*/ 2147483647 h 58"/>
                <a:gd name="T4" fmla="*/ 2147483647 w 57"/>
                <a:gd name="T5" fmla="*/ 2147483647 h 58"/>
                <a:gd name="T6" fmla="*/ 2147483647 w 57"/>
                <a:gd name="T7" fmla="*/ 2147483647 h 58"/>
                <a:gd name="T8" fmla="*/ 2147483647 w 57"/>
                <a:gd name="T9" fmla="*/ 2147483647 h 58"/>
                <a:gd name="T10" fmla="*/ 2147483647 w 57"/>
                <a:gd name="T11" fmla="*/ 2147483647 h 58"/>
                <a:gd name="T12" fmla="*/ 2147483647 w 57"/>
                <a:gd name="T13" fmla="*/ 2147483647 h 58"/>
                <a:gd name="T14" fmla="*/ 2147483647 w 57"/>
                <a:gd name="T15" fmla="*/ 2147483647 h 58"/>
                <a:gd name="T16" fmla="*/ 2147483647 w 57"/>
                <a:gd name="T17" fmla="*/ 2147483647 h 58"/>
                <a:gd name="T18" fmla="*/ 2147483647 w 57"/>
                <a:gd name="T19" fmla="*/ 2147483647 h 58"/>
                <a:gd name="T20" fmla="*/ 2147483647 w 57"/>
                <a:gd name="T21" fmla="*/ 2147483647 h 58"/>
                <a:gd name="T22" fmla="*/ 0 w 57"/>
                <a:gd name="T23" fmla="*/ 2147483647 h 58"/>
                <a:gd name="T24" fmla="*/ 0 w 57"/>
                <a:gd name="T25" fmla="*/ 2147483647 h 58"/>
                <a:gd name="T26" fmla="*/ 2147483647 w 57"/>
                <a:gd name="T27" fmla="*/ 2147483647 h 58"/>
                <a:gd name="T28" fmla="*/ 2147483647 w 57"/>
                <a:gd name="T29" fmla="*/ 2147483647 h 58"/>
                <a:gd name="T30" fmla="*/ 2147483647 w 57"/>
                <a:gd name="T31" fmla="*/ 2147483647 h 58"/>
                <a:gd name="T32" fmla="*/ 2147483647 w 57"/>
                <a:gd name="T33" fmla="*/ 2147483647 h 58"/>
                <a:gd name="T34" fmla="*/ 2147483647 w 57"/>
                <a:gd name="T35" fmla="*/ 2147483647 h 58"/>
                <a:gd name="T36" fmla="*/ 2147483647 w 57"/>
                <a:gd name="T37" fmla="*/ 2147483647 h 58"/>
                <a:gd name="T38" fmla="*/ 2147483647 w 57"/>
                <a:gd name="T39" fmla="*/ 2147483647 h 58"/>
                <a:gd name="T40" fmla="*/ 2147483647 w 57"/>
                <a:gd name="T41" fmla="*/ 2147483647 h 58"/>
                <a:gd name="T42" fmla="*/ 2147483647 w 57"/>
                <a:gd name="T43" fmla="*/ 2147483647 h 58"/>
                <a:gd name="T44" fmla="*/ 2147483647 w 57"/>
                <a:gd name="T45" fmla="*/ 2147483647 h 58"/>
                <a:gd name="T46" fmla="*/ 2147483647 w 57"/>
                <a:gd name="T47" fmla="*/ 2147483647 h 58"/>
                <a:gd name="T48" fmla="*/ 2147483647 w 57"/>
                <a:gd name="T49" fmla="*/ 2147483647 h 58"/>
                <a:gd name="T50" fmla="*/ 2147483647 w 57"/>
                <a:gd name="T51" fmla="*/ 2147483647 h 58"/>
                <a:gd name="T52" fmla="*/ 2147483647 w 57"/>
                <a:gd name="T53" fmla="*/ 2147483647 h 58"/>
                <a:gd name="T54" fmla="*/ 2147483647 w 57"/>
                <a:gd name="T55" fmla="*/ 2147483647 h 58"/>
                <a:gd name="T56" fmla="*/ 2147483647 w 57"/>
                <a:gd name="T57" fmla="*/ 2147483647 h 58"/>
                <a:gd name="T58" fmla="*/ 2147483647 w 57"/>
                <a:gd name="T59" fmla="*/ 2147483647 h 58"/>
                <a:gd name="T60" fmla="*/ 2147483647 w 57"/>
                <a:gd name="T61" fmla="*/ 2147483647 h 58"/>
                <a:gd name="T62" fmla="*/ 2147483647 w 57"/>
                <a:gd name="T63" fmla="*/ 2147483647 h 58"/>
                <a:gd name="T64" fmla="*/ 2147483647 w 57"/>
                <a:gd name="T65" fmla="*/ 2147483647 h 58"/>
                <a:gd name="T66" fmla="*/ 2147483647 w 57"/>
                <a:gd name="T67" fmla="*/ 2147483647 h 58"/>
                <a:gd name="T68" fmla="*/ 2147483647 w 57"/>
                <a:gd name="T69" fmla="*/ 2147483647 h 58"/>
                <a:gd name="T70" fmla="*/ 2147483647 w 57"/>
                <a:gd name="T71" fmla="*/ 2147483647 h 58"/>
                <a:gd name="T72" fmla="*/ 2147483647 w 57"/>
                <a:gd name="T73" fmla="*/ 2147483647 h 58"/>
                <a:gd name="T74" fmla="*/ 2147483647 w 57"/>
                <a:gd name="T75" fmla="*/ 2147483647 h 58"/>
                <a:gd name="T76" fmla="*/ 2147483647 w 57"/>
                <a:gd name="T77" fmla="*/ 2147483647 h 58"/>
                <a:gd name="T78" fmla="*/ 2147483647 w 57"/>
                <a:gd name="T79" fmla="*/ 2147483647 h 58"/>
                <a:gd name="T80" fmla="*/ 2147483647 w 57"/>
                <a:gd name="T81" fmla="*/ 2147483647 h 58"/>
                <a:gd name="T82" fmla="*/ 2147483647 w 57"/>
                <a:gd name="T83" fmla="*/ 2147483647 h 58"/>
                <a:gd name="T84" fmla="*/ 2147483647 w 57"/>
                <a:gd name="T85" fmla="*/ 2147483647 h 58"/>
                <a:gd name="T86" fmla="*/ 2147483647 w 57"/>
                <a:gd name="T87" fmla="*/ 2147483647 h 58"/>
                <a:gd name="T88" fmla="*/ 2147483647 w 57"/>
                <a:gd name="T89" fmla="*/ 2147483647 h 58"/>
                <a:gd name="T90" fmla="*/ 2147483647 w 57"/>
                <a:gd name="T91" fmla="*/ 2147483647 h 58"/>
                <a:gd name="T92" fmla="*/ 2147483647 w 57"/>
                <a:gd name="T93" fmla="*/ 2147483647 h 58"/>
                <a:gd name="T94" fmla="*/ 2147483647 w 57"/>
                <a:gd name="T95" fmla="*/ 2147483647 h 58"/>
                <a:gd name="T96" fmla="*/ 2147483647 w 57"/>
                <a:gd name="T97" fmla="*/ 2147483647 h 58"/>
                <a:gd name="T98" fmla="*/ 2147483647 w 57"/>
                <a:gd name="T99" fmla="*/ 2147483647 h 5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57"/>
                <a:gd name="T151" fmla="*/ 0 h 58"/>
                <a:gd name="T152" fmla="*/ 57 w 57"/>
                <a:gd name="T153" fmla="*/ 58 h 5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57" h="58">
                  <a:moveTo>
                    <a:pt x="31" y="58"/>
                  </a:moveTo>
                  <a:lnTo>
                    <a:pt x="34" y="57"/>
                  </a:lnTo>
                  <a:lnTo>
                    <a:pt x="35" y="57"/>
                  </a:lnTo>
                  <a:lnTo>
                    <a:pt x="37" y="57"/>
                  </a:lnTo>
                  <a:lnTo>
                    <a:pt x="39" y="56"/>
                  </a:lnTo>
                  <a:lnTo>
                    <a:pt x="42" y="55"/>
                  </a:lnTo>
                  <a:lnTo>
                    <a:pt x="44" y="53"/>
                  </a:lnTo>
                  <a:lnTo>
                    <a:pt x="45" y="53"/>
                  </a:lnTo>
                  <a:lnTo>
                    <a:pt x="49" y="49"/>
                  </a:lnTo>
                  <a:lnTo>
                    <a:pt x="52" y="46"/>
                  </a:lnTo>
                  <a:lnTo>
                    <a:pt x="52" y="45"/>
                  </a:lnTo>
                  <a:lnTo>
                    <a:pt x="54" y="43"/>
                  </a:lnTo>
                  <a:lnTo>
                    <a:pt x="55" y="40"/>
                  </a:lnTo>
                  <a:lnTo>
                    <a:pt x="56" y="38"/>
                  </a:lnTo>
                  <a:lnTo>
                    <a:pt x="56" y="35"/>
                  </a:lnTo>
                  <a:lnTo>
                    <a:pt x="57" y="32"/>
                  </a:lnTo>
                  <a:lnTo>
                    <a:pt x="57" y="29"/>
                  </a:lnTo>
                  <a:lnTo>
                    <a:pt x="57" y="26"/>
                  </a:lnTo>
                  <a:lnTo>
                    <a:pt x="56" y="24"/>
                  </a:lnTo>
                  <a:lnTo>
                    <a:pt x="56" y="23"/>
                  </a:lnTo>
                  <a:lnTo>
                    <a:pt x="56" y="21"/>
                  </a:lnTo>
                  <a:lnTo>
                    <a:pt x="54" y="16"/>
                  </a:lnTo>
                  <a:lnTo>
                    <a:pt x="52" y="13"/>
                  </a:lnTo>
                  <a:lnTo>
                    <a:pt x="49" y="9"/>
                  </a:lnTo>
                  <a:lnTo>
                    <a:pt x="45" y="6"/>
                  </a:lnTo>
                  <a:lnTo>
                    <a:pt x="44" y="5"/>
                  </a:lnTo>
                  <a:lnTo>
                    <a:pt x="42" y="4"/>
                  </a:lnTo>
                  <a:lnTo>
                    <a:pt x="37" y="2"/>
                  </a:lnTo>
                  <a:lnTo>
                    <a:pt x="35" y="1"/>
                  </a:lnTo>
                  <a:lnTo>
                    <a:pt x="34" y="1"/>
                  </a:lnTo>
                  <a:lnTo>
                    <a:pt x="31" y="1"/>
                  </a:lnTo>
                  <a:lnTo>
                    <a:pt x="28" y="0"/>
                  </a:lnTo>
                  <a:lnTo>
                    <a:pt x="26" y="1"/>
                  </a:lnTo>
                  <a:lnTo>
                    <a:pt x="23" y="1"/>
                  </a:lnTo>
                  <a:lnTo>
                    <a:pt x="22" y="1"/>
                  </a:lnTo>
                  <a:lnTo>
                    <a:pt x="20" y="2"/>
                  </a:lnTo>
                  <a:lnTo>
                    <a:pt x="15" y="4"/>
                  </a:lnTo>
                  <a:lnTo>
                    <a:pt x="13" y="5"/>
                  </a:lnTo>
                  <a:lnTo>
                    <a:pt x="12" y="6"/>
                  </a:lnTo>
                  <a:lnTo>
                    <a:pt x="8" y="9"/>
                  </a:lnTo>
                  <a:lnTo>
                    <a:pt x="5" y="13"/>
                  </a:lnTo>
                  <a:lnTo>
                    <a:pt x="4" y="13"/>
                  </a:lnTo>
                  <a:lnTo>
                    <a:pt x="3" y="16"/>
                  </a:lnTo>
                  <a:lnTo>
                    <a:pt x="1" y="21"/>
                  </a:lnTo>
                  <a:lnTo>
                    <a:pt x="0" y="23"/>
                  </a:lnTo>
                  <a:lnTo>
                    <a:pt x="0" y="24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2"/>
                  </a:lnTo>
                  <a:lnTo>
                    <a:pt x="0" y="35"/>
                  </a:lnTo>
                  <a:lnTo>
                    <a:pt x="1" y="38"/>
                  </a:lnTo>
                  <a:lnTo>
                    <a:pt x="2" y="40"/>
                  </a:lnTo>
                  <a:lnTo>
                    <a:pt x="3" y="43"/>
                  </a:lnTo>
                  <a:lnTo>
                    <a:pt x="4" y="45"/>
                  </a:lnTo>
                  <a:lnTo>
                    <a:pt x="5" y="46"/>
                  </a:lnTo>
                  <a:lnTo>
                    <a:pt x="8" y="49"/>
                  </a:lnTo>
                  <a:lnTo>
                    <a:pt x="12" y="53"/>
                  </a:lnTo>
                  <a:lnTo>
                    <a:pt x="13" y="53"/>
                  </a:lnTo>
                  <a:lnTo>
                    <a:pt x="15" y="55"/>
                  </a:lnTo>
                  <a:lnTo>
                    <a:pt x="17" y="56"/>
                  </a:lnTo>
                  <a:lnTo>
                    <a:pt x="20" y="57"/>
                  </a:lnTo>
                  <a:lnTo>
                    <a:pt x="22" y="57"/>
                  </a:lnTo>
                  <a:lnTo>
                    <a:pt x="23" y="57"/>
                  </a:lnTo>
                  <a:lnTo>
                    <a:pt x="26" y="58"/>
                  </a:lnTo>
                  <a:lnTo>
                    <a:pt x="28" y="58"/>
                  </a:lnTo>
                  <a:lnTo>
                    <a:pt x="31" y="58"/>
                  </a:lnTo>
                  <a:close/>
                  <a:moveTo>
                    <a:pt x="28" y="55"/>
                  </a:moveTo>
                  <a:lnTo>
                    <a:pt x="26" y="55"/>
                  </a:lnTo>
                  <a:lnTo>
                    <a:pt x="23" y="54"/>
                  </a:lnTo>
                  <a:lnTo>
                    <a:pt x="23" y="56"/>
                  </a:lnTo>
                  <a:lnTo>
                    <a:pt x="23" y="54"/>
                  </a:lnTo>
                  <a:lnTo>
                    <a:pt x="23" y="56"/>
                  </a:lnTo>
                  <a:lnTo>
                    <a:pt x="23" y="54"/>
                  </a:lnTo>
                  <a:lnTo>
                    <a:pt x="21" y="54"/>
                  </a:lnTo>
                  <a:lnTo>
                    <a:pt x="19" y="53"/>
                  </a:lnTo>
                  <a:lnTo>
                    <a:pt x="16" y="52"/>
                  </a:lnTo>
                  <a:lnTo>
                    <a:pt x="14" y="50"/>
                  </a:lnTo>
                  <a:lnTo>
                    <a:pt x="13" y="52"/>
                  </a:lnTo>
                  <a:lnTo>
                    <a:pt x="14" y="51"/>
                  </a:lnTo>
                  <a:lnTo>
                    <a:pt x="14" y="50"/>
                  </a:lnTo>
                  <a:lnTo>
                    <a:pt x="13" y="52"/>
                  </a:lnTo>
                  <a:lnTo>
                    <a:pt x="14" y="51"/>
                  </a:lnTo>
                  <a:lnTo>
                    <a:pt x="10" y="47"/>
                  </a:lnTo>
                  <a:lnTo>
                    <a:pt x="7" y="43"/>
                  </a:lnTo>
                  <a:lnTo>
                    <a:pt x="6" y="44"/>
                  </a:lnTo>
                  <a:lnTo>
                    <a:pt x="7" y="44"/>
                  </a:lnTo>
                  <a:lnTo>
                    <a:pt x="7" y="43"/>
                  </a:lnTo>
                  <a:lnTo>
                    <a:pt x="6" y="44"/>
                  </a:lnTo>
                  <a:lnTo>
                    <a:pt x="7" y="44"/>
                  </a:lnTo>
                  <a:lnTo>
                    <a:pt x="6" y="41"/>
                  </a:lnTo>
                  <a:lnTo>
                    <a:pt x="5" y="39"/>
                  </a:lnTo>
                  <a:lnTo>
                    <a:pt x="4" y="37"/>
                  </a:lnTo>
                  <a:lnTo>
                    <a:pt x="3" y="34"/>
                  </a:lnTo>
                  <a:lnTo>
                    <a:pt x="2" y="35"/>
                  </a:lnTo>
                  <a:lnTo>
                    <a:pt x="4" y="35"/>
                  </a:lnTo>
                  <a:lnTo>
                    <a:pt x="3" y="34"/>
                  </a:lnTo>
                  <a:lnTo>
                    <a:pt x="2" y="35"/>
                  </a:lnTo>
                  <a:lnTo>
                    <a:pt x="4" y="35"/>
                  </a:lnTo>
                  <a:lnTo>
                    <a:pt x="3" y="32"/>
                  </a:lnTo>
                  <a:lnTo>
                    <a:pt x="3" y="29"/>
                  </a:lnTo>
                  <a:lnTo>
                    <a:pt x="3" y="26"/>
                  </a:lnTo>
                  <a:lnTo>
                    <a:pt x="4" y="24"/>
                  </a:lnTo>
                  <a:lnTo>
                    <a:pt x="2" y="24"/>
                  </a:lnTo>
                  <a:lnTo>
                    <a:pt x="3" y="24"/>
                  </a:lnTo>
                  <a:lnTo>
                    <a:pt x="4" y="24"/>
                  </a:lnTo>
                  <a:lnTo>
                    <a:pt x="2" y="24"/>
                  </a:lnTo>
                  <a:lnTo>
                    <a:pt x="3" y="24"/>
                  </a:lnTo>
                  <a:lnTo>
                    <a:pt x="4" y="22"/>
                  </a:lnTo>
                  <a:lnTo>
                    <a:pt x="6" y="17"/>
                  </a:lnTo>
                  <a:lnTo>
                    <a:pt x="7" y="15"/>
                  </a:lnTo>
                  <a:lnTo>
                    <a:pt x="6" y="14"/>
                  </a:lnTo>
                  <a:lnTo>
                    <a:pt x="7" y="15"/>
                  </a:lnTo>
                  <a:lnTo>
                    <a:pt x="6" y="14"/>
                  </a:lnTo>
                  <a:lnTo>
                    <a:pt x="7" y="15"/>
                  </a:lnTo>
                  <a:lnTo>
                    <a:pt x="10" y="11"/>
                  </a:lnTo>
                  <a:lnTo>
                    <a:pt x="14" y="8"/>
                  </a:lnTo>
                  <a:lnTo>
                    <a:pt x="13" y="7"/>
                  </a:lnTo>
                  <a:lnTo>
                    <a:pt x="14" y="8"/>
                  </a:lnTo>
                  <a:lnTo>
                    <a:pt x="13" y="7"/>
                  </a:lnTo>
                  <a:lnTo>
                    <a:pt x="14" y="8"/>
                  </a:lnTo>
                  <a:lnTo>
                    <a:pt x="16" y="7"/>
                  </a:lnTo>
                  <a:lnTo>
                    <a:pt x="21" y="5"/>
                  </a:lnTo>
                  <a:lnTo>
                    <a:pt x="23" y="4"/>
                  </a:lnTo>
                  <a:lnTo>
                    <a:pt x="23" y="3"/>
                  </a:lnTo>
                  <a:lnTo>
                    <a:pt x="23" y="4"/>
                  </a:lnTo>
                  <a:lnTo>
                    <a:pt x="23" y="3"/>
                  </a:lnTo>
                  <a:lnTo>
                    <a:pt x="23" y="4"/>
                  </a:lnTo>
                  <a:lnTo>
                    <a:pt x="26" y="4"/>
                  </a:lnTo>
                  <a:lnTo>
                    <a:pt x="28" y="4"/>
                  </a:lnTo>
                  <a:lnTo>
                    <a:pt x="31" y="4"/>
                  </a:lnTo>
                  <a:lnTo>
                    <a:pt x="34" y="4"/>
                  </a:lnTo>
                  <a:lnTo>
                    <a:pt x="34" y="3"/>
                  </a:lnTo>
                  <a:lnTo>
                    <a:pt x="33" y="4"/>
                  </a:lnTo>
                  <a:lnTo>
                    <a:pt x="34" y="4"/>
                  </a:lnTo>
                  <a:lnTo>
                    <a:pt x="34" y="3"/>
                  </a:lnTo>
                  <a:lnTo>
                    <a:pt x="33" y="4"/>
                  </a:lnTo>
                  <a:lnTo>
                    <a:pt x="36" y="5"/>
                  </a:lnTo>
                  <a:lnTo>
                    <a:pt x="41" y="7"/>
                  </a:lnTo>
                  <a:lnTo>
                    <a:pt x="43" y="8"/>
                  </a:lnTo>
                  <a:lnTo>
                    <a:pt x="44" y="7"/>
                  </a:lnTo>
                  <a:lnTo>
                    <a:pt x="42" y="8"/>
                  </a:lnTo>
                  <a:lnTo>
                    <a:pt x="43" y="8"/>
                  </a:lnTo>
                  <a:lnTo>
                    <a:pt x="44" y="7"/>
                  </a:lnTo>
                  <a:lnTo>
                    <a:pt x="42" y="8"/>
                  </a:lnTo>
                  <a:lnTo>
                    <a:pt x="46" y="11"/>
                  </a:lnTo>
                  <a:lnTo>
                    <a:pt x="50" y="15"/>
                  </a:lnTo>
                  <a:lnTo>
                    <a:pt x="51" y="14"/>
                  </a:lnTo>
                  <a:lnTo>
                    <a:pt x="49" y="15"/>
                  </a:lnTo>
                  <a:lnTo>
                    <a:pt x="50" y="15"/>
                  </a:lnTo>
                  <a:lnTo>
                    <a:pt x="51" y="14"/>
                  </a:lnTo>
                  <a:lnTo>
                    <a:pt x="49" y="15"/>
                  </a:lnTo>
                  <a:lnTo>
                    <a:pt x="51" y="17"/>
                  </a:lnTo>
                  <a:lnTo>
                    <a:pt x="53" y="22"/>
                  </a:lnTo>
                  <a:lnTo>
                    <a:pt x="53" y="24"/>
                  </a:lnTo>
                  <a:lnTo>
                    <a:pt x="55" y="24"/>
                  </a:lnTo>
                  <a:lnTo>
                    <a:pt x="53" y="24"/>
                  </a:lnTo>
                  <a:lnTo>
                    <a:pt x="55" y="24"/>
                  </a:lnTo>
                  <a:lnTo>
                    <a:pt x="53" y="24"/>
                  </a:lnTo>
                  <a:lnTo>
                    <a:pt x="54" y="26"/>
                  </a:lnTo>
                  <a:lnTo>
                    <a:pt x="54" y="29"/>
                  </a:lnTo>
                  <a:lnTo>
                    <a:pt x="54" y="32"/>
                  </a:lnTo>
                  <a:lnTo>
                    <a:pt x="53" y="35"/>
                  </a:lnTo>
                  <a:lnTo>
                    <a:pt x="55" y="35"/>
                  </a:lnTo>
                  <a:lnTo>
                    <a:pt x="53" y="34"/>
                  </a:lnTo>
                  <a:lnTo>
                    <a:pt x="53" y="35"/>
                  </a:lnTo>
                  <a:lnTo>
                    <a:pt x="55" y="35"/>
                  </a:lnTo>
                  <a:lnTo>
                    <a:pt x="53" y="34"/>
                  </a:lnTo>
                  <a:lnTo>
                    <a:pt x="53" y="37"/>
                  </a:lnTo>
                  <a:lnTo>
                    <a:pt x="52" y="39"/>
                  </a:lnTo>
                  <a:lnTo>
                    <a:pt x="51" y="41"/>
                  </a:lnTo>
                  <a:lnTo>
                    <a:pt x="49" y="44"/>
                  </a:lnTo>
                  <a:lnTo>
                    <a:pt x="51" y="44"/>
                  </a:lnTo>
                  <a:lnTo>
                    <a:pt x="50" y="43"/>
                  </a:lnTo>
                  <a:lnTo>
                    <a:pt x="49" y="44"/>
                  </a:lnTo>
                  <a:lnTo>
                    <a:pt x="51" y="44"/>
                  </a:lnTo>
                  <a:lnTo>
                    <a:pt x="50" y="43"/>
                  </a:lnTo>
                  <a:lnTo>
                    <a:pt x="46" y="47"/>
                  </a:lnTo>
                  <a:lnTo>
                    <a:pt x="42" y="51"/>
                  </a:lnTo>
                  <a:lnTo>
                    <a:pt x="44" y="52"/>
                  </a:lnTo>
                  <a:lnTo>
                    <a:pt x="43" y="50"/>
                  </a:lnTo>
                  <a:lnTo>
                    <a:pt x="42" y="51"/>
                  </a:lnTo>
                  <a:lnTo>
                    <a:pt x="44" y="52"/>
                  </a:lnTo>
                  <a:lnTo>
                    <a:pt x="43" y="50"/>
                  </a:lnTo>
                  <a:lnTo>
                    <a:pt x="41" y="52"/>
                  </a:lnTo>
                  <a:lnTo>
                    <a:pt x="38" y="53"/>
                  </a:lnTo>
                  <a:lnTo>
                    <a:pt x="36" y="54"/>
                  </a:lnTo>
                  <a:lnTo>
                    <a:pt x="33" y="54"/>
                  </a:lnTo>
                  <a:lnTo>
                    <a:pt x="34" y="56"/>
                  </a:lnTo>
                  <a:lnTo>
                    <a:pt x="34" y="54"/>
                  </a:lnTo>
                  <a:lnTo>
                    <a:pt x="33" y="54"/>
                  </a:lnTo>
                  <a:lnTo>
                    <a:pt x="34" y="56"/>
                  </a:lnTo>
                  <a:lnTo>
                    <a:pt x="34" y="54"/>
                  </a:lnTo>
                  <a:lnTo>
                    <a:pt x="31" y="55"/>
                  </a:lnTo>
                  <a:lnTo>
                    <a:pt x="28" y="5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308" name="Freeform 339"/>
            <p:cNvSpPr>
              <a:spLocks/>
            </p:cNvSpPr>
            <p:nvPr/>
          </p:nvSpPr>
          <p:spPr bwMode="auto">
            <a:xfrm>
              <a:off x="3019425" y="2460625"/>
              <a:ext cx="85725" cy="85725"/>
            </a:xfrm>
            <a:custGeom>
              <a:avLst/>
              <a:gdLst>
                <a:gd name="T0" fmla="*/ 2147483647 w 54"/>
                <a:gd name="T1" fmla="*/ 2147483647 h 54"/>
                <a:gd name="T2" fmla="*/ 2147483647 w 54"/>
                <a:gd name="T3" fmla="*/ 2147483647 h 54"/>
                <a:gd name="T4" fmla="*/ 2147483647 w 54"/>
                <a:gd name="T5" fmla="*/ 2147483647 h 54"/>
                <a:gd name="T6" fmla="*/ 2147483647 w 54"/>
                <a:gd name="T7" fmla="*/ 2147483647 h 54"/>
                <a:gd name="T8" fmla="*/ 2147483647 w 54"/>
                <a:gd name="T9" fmla="*/ 2147483647 h 54"/>
                <a:gd name="T10" fmla="*/ 2147483647 w 54"/>
                <a:gd name="T11" fmla="*/ 2147483647 h 54"/>
                <a:gd name="T12" fmla="*/ 2147483647 w 54"/>
                <a:gd name="T13" fmla="*/ 2147483647 h 54"/>
                <a:gd name="T14" fmla="*/ 2147483647 w 54"/>
                <a:gd name="T15" fmla="*/ 2147483647 h 54"/>
                <a:gd name="T16" fmla="*/ 2147483647 w 54"/>
                <a:gd name="T17" fmla="*/ 2147483647 h 54"/>
                <a:gd name="T18" fmla="*/ 2147483647 w 54"/>
                <a:gd name="T19" fmla="*/ 2147483647 h 54"/>
                <a:gd name="T20" fmla="*/ 2147483647 w 54"/>
                <a:gd name="T21" fmla="*/ 2147483647 h 54"/>
                <a:gd name="T22" fmla="*/ 2147483647 w 54"/>
                <a:gd name="T23" fmla="*/ 2147483647 h 54"/>
                <a:gd name="T24" fmla="*/ 2147483647 w 54"/>
                <a:gd name="T25" fmla="*/ 2147483647 h 54"/>
                <a:gd name="T26" fmla="*/ 2147483647 w 54"/>
                <a:gd name="T27" fmla="*/ 2147483647 h 54"/>
                <a:gd name="T28" fmla="*/ 2147483647 w 54"/>
                <a:gd name="T29" fmla="*/ 2147483647 h 54"/>
                <a:gd name="T30" fmla="*/ 2147483647 w 54"/>
                <a:gd name="T31" fmla="*/ 0 h 54"/>
                <a:gd name="T32" fmla="*/ 2147483647 w 54"/>
                <a:gd name="T33" fmla="*/ 0 h 54"/>
                <a:gd name="T34" fmla="*/ 2147483647 w 54"/>
                <a:gd name="T35" fmla="*/ 0 h 54"/>
                <a:gd name="T36" fmla="*/ 2147483647 w 54"/>
                <a:gd name="T37" fmla="*/ 2147483647 h 54"/>
                <a:gd name="T38" fmla="*/ 2147483647 w 54"/>
                <a:gd name="T39" fmla="*/ 2147483647 h 54"/>
                <a:gd name="T40" fmla="*/ 2147483647 w 54"/>
                <a:gd name="T41" fmla="*/ 2147483647 h 54"/>
                <a:gd name="T42" fmla="*/ 2147483647 w 54"/>
                <a:gd name="T43" fmla="*/ 2147483647 h 54"/>
                <a:gd name="T44" fmla="*/ 2147483647 w 54"/>
                <a:gd name="T45" fmla="*/ 2147483647 h 54"/>
                <a:gd name="T46" fmla="*/ 2147483647 w 54"/>
                <a:gd name="T47" fmla="*/ 2147483647 h 54"/>
                <a:gd name="T48" fmla="*/ 0 w 54"/>
                <a:gd name="T49" fmla="*/ 2147483647 h 54"/>
                <a:gd name="T50" fmla="*/ 2147483647 w 54"/>
                <a:gd name="T51" fmla="*/ 2147483647 h 54"/>
                <a:gd name="T52" fmla="*/ 2147483647 w 54"/>
                <a:gd name="T53" fmla="*/ 2147483647 h 54"/>
                <a:gd name="T54" fmla="*/ 2147483647 w 54"/>
                <a:gd name="T55" fmla="*/ 2147483647 h 54"/>
                <a:gd name="T56" fmla="*/ 2147483647 w 54"/>
                <a:gd name="T57" fmla="*/ 2147483647 h 54"/>
                <a:gd name="T58" fmla="*/ 2147483647 w 54"/>
                <a:gd name="T59" fmla="*/ 2147483647 h 54"/>
                <a:gd name="T60" fmla="*/ 2147483647 w 54"/>
                <a:gd name="T61" fmla="*/ 2147483647 h 54"/>
                <a:gd name="T62" fmla="*/ 2147483647 w 54"/>
                <a:gd name="T63" fmla="*/ 2147483647 h 54"/>
                <a:gd name="T64" fmla="*/ 2147483647 w 54"/>
                <a:gd name="T65" fmla="*/ 2147483647 h 5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4"/>
                <a:gd name="T100" fmla="*/ 0 h 54"/>
                <a:gd name="T101" fmla="*/ 54 w 54"/>
                <a:gd name="T102" fmla="*/ 54 h 5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4" h="54">
                  <a:moveTo>
                    <a:pt x="27" y="54"/>
                  </a:moveTo>
                  <a:lnTo>
                    <a:pt x="33" y="53"/>
                  </a:lnTo>
                  <a:lnTo>
                    <a:pt x="38" y="52"/>
                  </a:lnTo>
                  <a:lnTo>
                    <a:pt x="42" y="49"/>
                  </a:lnTo>
                  <a:lnTo>
                    <a:pt x="46" y="46"/>
                  </a:lnTo>
                  <a:lnTo>
                    <a:pt x="50" y="42"/>
                  </a:lnTo>
                  <a:lnTo>
                    <a:pt x="52" y="37"/>
                  </a:lnTo>
                  <a:lnTo>
                    <a:pt x="54" y="32"/>
                  </a:lnTo>
                  <a:lnTo>
                    <a:pt x="54" y="27"/>
                  </a:lnTo>
                  <a:lnTo>
                    <a:pt x="54" y="21"/>
                  </a:lnTo>
                  <a:lnTo>
                    <a:pt x="52" y="16"/>
                  </a:lnTo>
                  <a:lnTo>
                    <a:pt x="50" y="12"/>
                  </a:lnTo>
                  <a:lnTo>
                    <a:pt x="46" y="8"/>
                  </a:lnTo>
                  <a:lnTo>
                    <a:pt x="42" y="4"/>
                  </a:lnTo>
                  <a:lnTo>
                    <a:pt x="38" y="2"/>
                  </a:lnTo>
                  <a:lnTo>
                    <a:pt x="33" y="0"/>
                  </a:lnTo>
                  <a:lnTo>
                    <a:pt x="27" y="0"/>
                  </a:lnTo>
                  <a:lnTo>
                    <a:pt x="22" y="0"/>
                  </a:lnTo>
                  <a:lnTo>
                    <a:pt x="17" y="2"/>
                  </a:lnTo>
                  <a:lnTo>
                    <a:pt x="12" y="4"/>
                  </a:lnTo>
                  <a:lnTo>
                    <a:pt x="8" y="8"/>
                  </a:lnTo>
                  <a:lnTo>
                    <a:pt x="5" y="12"/>
                  </a:lnTo>
                  <a:lnTo>
                    <a:pt x="2" y="16"/>
                  </a:lnTo>
                  <a:lnTo>
                    <a:pt x="1" y="21"/>
                  </a:lnTo>
                  <a:lnTo>
                    <a:pt x="0" y="27"/>
                  </a:lnTo>
                  <a:lnTo>
                    <a:pt x="1" y="32"/>
                  </a:lnTo>
                  <a:lnTo>
                    <a:pt x="2" y="37"/>
                  </a:lnTo>
                  <a:lnTo>
                    <a:pt x="5" y="42"/>
                  </a:lnTo>
                  <a:lnTo>
                    <a:pt x="8" y="46"/>
                  </a:lnTo>
                  <a:lnTo>
                    <a:pt x="12" y="49"/>
                  </a:lnTo>
                  <a:lnTo>
                    <a:pt x="17" y="52"/>
                  </a:lnTo>
                  <a:lnTo>
                    <a:pt x="22" y="53"/>
                  </a:lnTo>
                  <a:lnTo>
                    <a:pt x="27" y="54"/>
                  </a:lnTo>
                  <a:close/>
                </a:path>
              </a:pathLst>
            </a:custGeom>
            <a:solidFill>
              <a:srgbClr val="BFBFBF"/>
            </a:solidFill>
            <a:ln w="0">
              <a:solidFill>
                <a:srgbClr val="BFBFB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309" name="Freeform 340"/>
            <p:cNvSpPr>
              <a:spLocks noEditPoints="1"/>
            </p:cNvSpPr>
            <p:nvPr/>
          </p:nvSpPr>
          <p:spPr bwMode="auto">
            <a:xfrm>
              <a:off x="3016250" y="2457450"/>
              <a:ext cx="92075" cy="92075"/>
            </a:xfrm>
            <a:custGeom>
              <a:avLst/>
              <a:gdLst>
                <a:gd name="T0" fmla="*/ 2147483647 w 58"/>
                <a:gd name="T1" fmla="*/ 2147483647 h 58"/>
                <a:gd name="T2" fmla="*/ 2147483647 w 58"/>
                <a:gd name="T3" fmla="*/ 2147483647 h 58"/>
                <a:gd name="T4" fmla="*/ 2147483647 w 58"/>
                <a:gd name="T5" fmla="*/ 2147483647 h 58"/>
                <a:gd name="T6" fmla="*/ 2147483647 w 58"/>
                <a:gd name="T7" fmla="*/ 2147483647 h 58"/>
                <a:gd name="T8" fmla="*/ 2147483647 w 58"/>
                <a:gd name="T9" fmla="*/ 2147483647 h 58"/>
                <a:gd name="T10" fmla="*/ 2147483647 w 58"/>
                <a:gd name="T11" fmla="*/ 2147483647 h 58"/>
                <a:gd name="T12" fmla="*/ 2147483647 w 58"/>
                <a:gd name="T13" fmla="*/ 2147483647 h 58"/>
                <a:gd name="T14" fmla="*/ 2147483647 w 58"/>
                <a:gd name="T15" fmla="*/ 2147483647 h 58"/>
                <a:gd name="T16" fmla="*/ 2147483647 w 58"/>
                <a:gd name="T17" fmla="*/ 2147483647 h 58"/>
                <a:gd name="T18" fmla="*/ 2147483647 w 58"/>
                <a:gd name="T19" fmla="*/ 2147483647 h 58"/>
                <a:gd name="T20" fmla="*/ 2147483647 w 58"/>
                <a:gd name="T21" fmla="*/ 2147483647 h 58"/>
                <a:gd name="T22" fmla="*/ 2147483647 w 58"/>
                <a:gd name="T23" fmla="*/ 2147483647 h 58"/>
                <a:gd name="T24" fmla="*/ 2147483647 w 58"/>
                <a:gd name="T25" fmla="*/ 2147483647 h 58"/>
                <a:gd name="T26" fmla="*/ 2147483647 w 58"/>
                <a:gd name="T27" fmla="*/ 2147483647 h 58"/>
                <a:gd name="T28" fmla="*/ 2147483647 w 58"/>
                <a:gd name="T29" fmla="*/ 2147483647 h 58"/>
                <a:gd name="T30" fmla="*/ 2147483647 w 58"/>
                <a:gd name="T31" fmla="*/ 2147483647 h 58"/>
                <a:gd name="T32" fmla="*/ 2147483647 w 58"/>
                <a:gd name="T33" fmla="*/ 2147483647 h 58"/>
                <a:gd name="T34" fmla="*/ 2147483647 w 58"/>
                <a:gd name="T35" fmla="*/ 2147483647 h 58"/>
                <a:gd name="T36" fmla="*/ 2147483647 w 58"/>
                <a:gd name="T37" fmla="*/ 2147483647 h 58"/>
                <a:gd name="T38" fmla="*/ 2147483647 w 58"/>
                <a:gd name="T39" fmla="*/ 2147483647 h 58"/>
                <a:gd name="T40" fmla="*/ 2147483647 w 58"/>
                <a:gd name="T41" fmla="*/ 2147483647 h 58"/>
                <a:gd name="T42" fmla="*/ 2147483647 w 58"/>
                <a:gd name="T43" fmla="*/ 2147483647 h 58"/>
                <a:gd name="T44" fmla="*/ 2147483647 w 58"/>
                <a:gd name="T45" fmla="*/ 2147483647 h 58"/>
                <a:gd name="T46" fmla="*/ 2147483647 w 58"/>
                <a:gd name="T47" fmla="*/ 2147483647 h 58"/>
                <a:gd name="T48" fmla="*/ 2147483647 w 58"/>
                <a:gd name="T49" fmla="*/ 2147483647 h 58"/>
                <a:gd name="T50" fmla="*/ 2147483647 w 58"/>
                <a:gd name="T51" fmla="*/ 2147483647 h 58"/>
                <a:gd name="T52" fmla="*/ 2147483647 w 58"/>
                <a:gd name="T53" fmla="*/ 2147483647 h 58"/>
                <a:gd name="T54" fmla="*/ 2147483647 w 58"/>
                <a:gd name="T55" fmla="*/ 2147483647 h 58"/>
                <a:gd name="T56" fmla="*/ 2147483647 w 58"/>
                <a:gd name="T57" fmla="*/ 2147483647 h 58"/>
                <a:gd name="T58" fmla="*/ 2147483647 w 58"/>
                <a:gd name="T59" fmla="*/ 2147483647 h 58"/>
                <a:gd name="T60" fmla="*/ 2147483647 w 58"/>
                <a:gd name="T61" fmla="*/ 2147483647 h 58"/>
                <a:gd name="T62" fmla="*/ 2147483647 w 58"/>
                <a:gd name="T63" fmla="*/ 2147483647 h 58"/>
                <a:gd name="T64" fmla="*/ 2147483647 w 58"/>
                <a:gd name="T65" fmla="*/ 2147483647 h 58"/>
                <a:gd name="T66" fmla="*/ 2147483647 w 58"/>
                <a:gd name="T67" fmla="*/ 2147483647 h 58"/>
                <a:gd name="T68" fmla="*/ 2147483647 w 58"/>
                <a:gd name="T69" fmla="*/ 2147483647 h 58"/>
                <a:gd name="T70" fmla="*/ 2147483647 w 58"/>
                <a:gd name="T71" fmla="*/ 2147483647 h 58"/>
                <a:gd name="T72" fmla="*/ 2147483647 w 58"/>
                <a:gd name="T73" fmla="*/ 2147483647 h 58"/>
                <a:gd name="T74" fmla="*/ 2147483647 w 58"/>
                <a:gd name="T75" fmla="*/ 2147483647 h 58"/>
                <a:gd name="T76" fmla="*/ 2147483647 w 58"/>
                <a:gd name="T77" fmla="*/ 2147483647 h 58"/>
                <a:gd name="T78" fmla="*/ 2147483647 w 58"/>
                <a:gd name="T79" fmla="*/ 2147483647 h 58"/>
                <a:gd name="T80" fmla="*/ 2147483647 w 58"/>
                <a:gd name="T81" fmla="*/ 2147483647 h 58"/>
                <a:gd name="T82" fmla="*/ 2147483647 w 58"/>
                <a:gd name="T83" fmla="*/ 2147483647 h 58"/>
                <a:gd name="T84" fmla="*/ 2147483647 w 58"/>
                <a:gd name="T85" fmla="*/ 2147483647 h 58"/>
                <a:gd name="T86" fmla="*/ 2147483647 w 58"/>
                <a:gd name="T87" fmla="*/ 2147483647 h 58"/>
                <a:gd name="T88" fmla="*/ 2147483647 w 58"/>
                <a:gd name="T89" fmla="*/ 2147483647 h 58"/>
                <a:gd name="T90" fmla="*/ 2147483647 w 58"/>
                <a:gd name="T91" fmla="*/ 2147483647 h 58"/>
                <a:gd name="T92" fmla="*/ 2147483647 w 58"/>
                <a:gd name="T93" fmla="*/ 2147483647 h 58"/>
                <a:gd name="T94" fmla="*/ 2147483647 w 58"/>
                <a:gd name="T95" fmla="*/ 2147483647 h 58"/>
                <a:gd name="T96" fmla="*/ 2147483647 w 58"/>
                <a:gd name="T97" fmla="*/ 2147483647 h 58"/>
                <a:gd name="T98" fmla="*/ 2147483647 w 58"/>
                <a:gd name="T99" fmla="*/ 2147483647 h 5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58"/>
                <a:gd name="T151" fmla="*/ 0 h 58"/>
                <a:gd name="T152" fmla="*/ 58 w 58"/>
                <a:gd name="T153" fmla="*/ 58 h 5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58" h="58">
                  <a:moveTo>
                    <a:pt x="32" y="57"/>
                  </a:moveTo>
                  <a:lnTo>
                    <a:pt x="35" y="57"/>
                  </a:lnTo>
                  <a:lnTo>
                    <a:pt x="38" y="56"/>
                  </a:lnTo>
                  <a:lnTo>
                    <a:pt x="40" y="55"/>
                  </a:lnTo>
                  <a:lnTo>
                    <a:pt x="43" y="54"/>
                  </a:lnTo>
                  <a:lnTo>
                    <a:pt x="45" y="53"/>
                  </a:lnTo>
                  <a:lnTo>
                    <a:pt x="46" y="52"/>
                  </a:lnTo>
                  <a:lnTo>
                    <a:pt x="49" y="49"/>
                  </a:lnTo>
                  <a:lnTo>
                    <a:pt x="53" y="45"/>
                  </a:lnTo>
                  <a:lnTo>
                    <a:pt x="55" y="42"/>
                  </a:lnTo>
                  <a:lnTo>
                    <a:pt x="56" y="40"/>
                  </a:lnTo>
                  <a:lnTo>
                    <a:pt x="57" y="37"/>
                  </a:lnTo>
                  <a:lnTo>
                    <a:pt x="57" y="35"/>
                  </a:lnTo>
                  <a:lnTo>
                    <a:pt x="57" y="34"/>
                  </a:lnTo>
                  <a:lnTo>
                    <a:pt x="58" y="32"/>
                  </a:lnTo>
                  <a:lnTo>
                    <a:pt x="58" y="29"/>
                  </a:lnTo>
                  <a:lnTo>
                    <a:pt x="58" y="26"/>
                  </a:lnTo>
                  <a:lnTo>
                    <a:pt x="57" y="23"/>
                  </a:lnTo>
                  <a:lnTo>
                    <a:pt x="57" y="20"/>
                  </a:lnTo>
                  <a:lnTo>
                    <a:pt x="56" y="18"/>
                  </a:lnTo>
                  <a:lnTo>
                    <a:pt x="53" y="13"/>
                  </a:lnTo>
                  <a:lnTo>
                    <a:pt x="53" y="12"/>
                  </a:lnTo>
                  <a:lnTo>
                    <a:pt x="49" y="9"/>
                  </a:lnTo>
                  <a:lnTo>
                    <a:pt x="46" y="5"/>
                  </a:lnTo>
                  <a:lnTo>
                    <a:pt x="45" y="5"/>
                  </a:lnTo>
                  <a:lnTo>
                    <a:pt x="40" y="2"/>
                  </a:lnTo>
                  <a:lnTo>
                    <a:pt x="38" y="1"/>
                  </a:lnTo>
                  <a:lnTo>
                    <a:pt x="35" y="1"/>
                  </a:lnTo>
                  <a:lnTo>
                    <a:pt x="32" y="0"/>
                  </a:lnTo>
                  <a:lnTo>
                    <a:pt x="29" y="0"/>
                  </a:lnTo>
                  <a:lnTo>
                    <a:pt x="26" y="0"/>
                  </a:lnTo>
                  <a:lnTo>
                    <a:pt x="24" y="1"/>
                  </a:lnTo>
                  <a:lnTo>
                    <a:pt x="23" y="1"/>
                  </a:lnTo>
                  <a:lnTo>
                    <a:pt x="18" y="2"/>
                  </a:lnTo>
                  <a:lnTo>
                    <a:pt x="16" y="3"/>
                  </a:lnTo>
                  <a:lnTo>
                    <a:pt x="13" y="5"/>
                  </a:lnTo>
                  <a:lnTo>
                    <a:pt x="9" y="9"/>
                  </a:lnTo>
                  <a:lnTo>
                    <a:pt x="6" y="12"/>
                  </a:lnTo>
                  <a:lnTo>
                    <a:pt x="5" y="13"/>
                  </a:lnTo>
                  <a:lnTo>
                    <a:pt x="4" y="15"/>
                  </a:lnTo>
                  <a:lnTo>
                    <a:pt x="3" y="18"/>
                  </a:lnTo>
                  <a:lnTo>
                    <a:pt x="2" y="20"/>
                  </a:lnTo>
                  <a:lnTo>
                    <a:pt x="1" y="23"/>
                  </a:lnTo>
                  <a:lnTo>
                    <a:pt x="1" y="26"/>
                  </a:lnTo>
                  <a:lnTo>
                    <a:pt x="0" y="29"/>
                  </a:lnTo>
                  <a:lnTo>
                    <a:pt x="1" y="32"/>
                  </a:lnTo>
                  <a:lnTo>
                    <a:pt x="1" y="34"/>
                  </a:lnTo>
                  <a:lnTo>
                    <a:pt x="1" y="35"/>
                  </a:lnTo>
                  <a:lnTo>
                    <a:pt x="2" y="37"/>
                  </a:lnTo>
                  <a:lnTo>
                    <a:pt x="4" y="42"/>
                  </a:lnTo>
                  <a:lnTo>
                    <a:pt x="5" y="45"/>
                  </a:lnTo>
                  <a:lnTo>
                    <a:pt x="6" y="45"/>
                  </a:lnTo>
                  <a:lnTo>
                    <a:pt x="9" y="49"/>
                  </a:lnTo>
                  <a:lnTo>
                    <a:pt x="13" y="52"/>
                  </a:lnTo>
                  <a:lnTo>
                    <a:pt x="13" y="53"/>
                  </a:lnTo>
                  <a:lnTo>
                    <a:pt x="16" y="54"/>
                  </a:lnTo>
                  <a:lnTo>
                    <a:pt x="20" y="56"/>
                  </a:lnTo>
                  <a:lnTo>
                    <a:pt x="23" y="57"/>
                  </a:lnTo>
                  <a:lnTo>
                    <a:pt x="24" y="57"/>
                  </a:lnTo>
                  <a:lnTo>
                    <a:pt x="26" y="57"/>
                  </a:lnTo>
                  <a:lnTo>
                    <a:pt x="29" y="58"/>
                  </a:lnTo>
                  <a:lnTo>
                    <a:pt x="32" y="57"/>
                  </a:lnTo>
                  <a:close/>
                  <a:moveTo>
                    <a:pt x="29" y="54"/>
                  </a:moveTo>
                  <a:lnTo>
                    <a:pt x="26" y="54"/>
                  </a:lnTo>
                  <a:lnTo>
                    <a:pt x="24" y="54"/>
                  </a:lnTo>
                  <a:lnTo>
                    <a:pt x="24" y="55"/>
                  </a:lnTo>
                  <a:lnTo>
                    <a:pt x="24" y="54"/>
                  </a:lnTo>
                  <a:lnTo>
                    <a:pt x="24" y="55"/>
                  </a:lnTo>
                  <a:lnTo>
                    <a:pt x="24" y="54"/>
                  </a:lnTo>
                  <a:lnTo>
                    <a:pt x="22" y="53"/>
                  </a:lnTo>
                  <a:lnTo>
                    <a:pt x="17" y="51"/>
                  </a:lnTo>
                  <a:lnTo>
                    <a:pt x="15" y="50"/>
                  </a:lnTo>
                  <a:lnTo>
                    <a:pt x="14" y="51"/>
                  </a:lnTo>
                  <a:lnTo>
                    <a:pt x="15" y="50"/>
                  </a:lnTo>
                  <a:lnTo>
                    <a:pt x="14" y="51"/>
                  </a:lnTo>
                  <a:lnTo>
                    <a:pt x="15" y="50"/>
                  </a:lnTo>
                  <a:lnTo>
                    <a:pt x="11" y="47"/>
                  </a:lnTo>
                  <a:lnTo>
                    <a:pt x="8" y="43"/>
                  </a:lnTo>
                  <a:lnTo>
                    <a:pt x="7" y="44"/>
                  </a:lnTo>
                  <a:lnTo>
                    <a:pt x="8" y="43"/>
                  </a:lnTo>
                  <a:lnTo>
                    <a:pt x="7" y="44"/>
                  </a:lnTo>
                  <a:lnTo>
                    <a:pt x="8" y="43"/>
                  </a:lnTo>
                  <a:lnTo>
                    <a:pt x="7" y="41"/>
                  </a:lnTo>
                  <a:lnTo>
                    <a:pt x="5" y="36"/>
                  </a:lnTo>
                  <a:lnTo>
                    <a:pt x="4" y="34"/>
                  </a:lnTo>
                  <a:lnTo>
                    <a:pt x="3" y="34"/>
                  </a:lnTo>
                  <a:lnTo>
                    <a:pt x="4" y="34"/>
                  </a:lnTo>
                  <a:lnTo>
                    <a:pt x="3" y="34"/>
                  </a:lnTo>
                  <a:lnTo>
                    <a:pt x="4" y="34"/>
                  </a:lnTo>
                  <a:lnTo>
                    <a:pt x="4" y="32"/>
                  </a:lnTo>
                  <a:lnTo>
                    <a:pt x="4" y="29"/>
                  </a:lnTo>
                  <a:lnTo>
                    <a:pt x="4" y="26"/>
                  </a:lnTo>
                  <a:lnTo>
                    <a:pt x="4" y="23"/>
                  </a:lnTo>
                  <a:lnTo>
                    <a:pt x="3" y="23"/>
                  </a:lnTo>
                  <a:lnTo>
                    <a:pt x="4" y="24"/>
                  </a:lnTo>
                  <a:lnTo>
                    <a:pt x="4" y="23"/>
                  </a:lnTo>
                  <a:lnTo>
                    <a:pt x="3" y="23"/>
                  </a:lnTo>
                  <a:lnTo>
                    <a:pt x="4" y="24"/>
                  </a:lnTo>
                  <a:lnTo>
                    <a:pt x="5" y="21"/>
                  </a:lnTo>
                  <a:lnTo>
                    <a:pt x="6" y="19"/>
                  </a:lnTo>
                  <a:lnTo>
                    <a:pt x="7" y="17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8" y="15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8" y="15"/>
                  </a:lnTo>
                  <a:lnTo>
                    <a:pt x="11" y="11"/>
                  </a:lnTo>
                  <a:lnTo>
                    <a:pt x="15" y="7"/>
                  </a:lnTo>
                  <a:lnTo>
                    <a:pt x="14" y="6"/>
                  </a:lnTo>
                  <a:lnTo>
                    <a:pt x="15" y="8"/>
                  </a:lnTo>
                  <a:lnTo>
                    <a:pt x="15" y="7"/>
                  </a:lnTo>
                  <a:lnTo>
                    <a:pt x="14" y="6"/>
                  </a:lnTo>
                  <a:lnTo>
                    <a:pt x="15" y="8"/>
                  </a:lnTo>
                  <a:lnTo>
                    <a:pt x="17" y="6"/>
                  </a:lnTo>
                  <a:lnTo>
                    <a:pt x="19" y="5"/>
                  </a:lnTo>
                  <a:lnTo>
                    <a:pt x="24" y="4"/>
                  </a:lnTo>
                  <a:lnTo>
                    <a:pt x="24" y="2"/>
                  </a:lnTo>
                  <a:lnTo>
                    <a:pt x="24" y="4"/>
                  </a:lnTo>
                  <a:lnTo>
                    <a:pt x="24" y="2"/>
                  </a:lnTo>
                  <a:lnTo>
                    <a:pt x="24" y="4"/>
                  </a:lnTo>
                  <a:lnTo>
                    <a:pt x="26" y="3"/>
                  </a:lnTo>
                  <a:lnTo>
                    <a:pt x="29" y="3"/>
                  </a:lnTo>
                  <a:lnTo>
                    <a:pt x="32" y="3"/>
                  </a:lnTo>
                  <a:lnTo>
                    <a:pt x="35" y="4"/>
                  </a:lnTo>
                  <a:lnTo>
                    <a:pt x="35" y="2"/>
                  </a:lnTo>
                  <a:lnTo>
                    <a:pt x="34" y="4"/>
                  </a:lnTo>
                  <a:lnTo>
                    <a:pt x="35" y="4"/>
                  </a:lnTo>
                  <a:lnTo>
                    <a:pt x="35" y="2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39" y="5"/>
                  </a:lnTo>
                  <a:lnTo>
                    <a:pt x="44" y="8"/>
                  </a:lnTo>
                  <a:lnTo>
                    <a:pt x="44" y="6"/>
                  </a:lnTo>
                  <a:lnTo>
                    <a:pt x="43" y="7"/>
                  </a:lnTo>
                  <a:lnTo>
                    <a:pt x="44" y="8"/>
                  </a:lnTo>
                  <a:lnTo>
                    <a:pt x="44" y="6"/>
                  </a:lnTo>
                  <a:lnTo>
                    <a:pt x="43" y="7"/>
                  </a:lnTo>
                  <a:lnTo>
                    <a:pt x="47" y="11"/>
                  </a:lnTo>
                  <a:lnTo>
                    <a:pt x="51" y="15"/>
                  </a:lnTo>
                  <a:lnTo>
                    <a:pt x="52" y="14"/>
                  </a:lnTo>
                  <a:lnTo>
                    <a:pt x="50" y="14"/>
                  </a:lnTo>
                  <a:lnTo>
                    <a:pt x="51" y="15"/>
                  </a:lnTo>
                  <a:lnTo>
                    <a:pt x="52" y="14"/>
                  </a:lnTo>
                  <a:lnTo>
                    <a:pt x="50" y="14"/>
                  </a:lnTo>
                  <a:lnTo>
                    <a:pt x="53" y="19"/>
                  </a:lnTo>
                  <a:lnTo>
                    <a:pt x="54" y="21"/>
                  </a:lnTo>
                  <a:lnTo>
                    <a:pt x="54" y="24"/>
                  </a:lnTo>
                  <a:lnTo>
                    <a:pt x="56" y="23"/>
                  </a:lnTo>
                  <a:lnTo>
                    <a:pt x="54" y="23"/>
                  </a:lnTo>
                  <a:lnTo>
                    <a:pt x="54" y="24"/>
                  </a:lnTo>
                  <a:lnTo>
                    <a:pt x="56" y="23"/>
                  </a:lnTo>
                  <a:lnTo>
                    <a:pt x="54" y="23"/>
                  </a:lnTo>
                  <a:lnTo>
                    <a:pt x="55" y="26"/>
                  </a:lnTo>
                  <a:lnTo>
                    <a:pt x="55" y="29"/>
                  </a:lnTo>
                  <a:lnTo>
                    <a:pt x="55" y="32"/>
                  </a:lnTo>
                  <a:lnTo>
                    <a:pt x="54" y="34"/>
                  </a:lnTo>
                  <a:lnTo>
                    <a:pt x="56" y="34"/>
                  </a:lnTo>
                  <a:lnTo>
                    <a:pt x="54" y="34"/>
                  </a:lnTo>
                  <a:lnTo>
                    <a:pt x="56" y="34"/>
                  </a:lnTo>
                  <a:lnTo>
                    <a:pt x="54" y="34"/>
                  </a:lnTo>
                  <a:lnTo>
                    <a:pt x="54" y="36"/>
                  </a:lnTo>
                  <a:lnTo>
                    <a:pt x="53" y="39"/>
                  </a:lnTo>
                  <a:lnTo>
                    <a:pt x="51" y="41"/>
                  </a:lnTo>
                  <a:lnTo>
                    <a:pt x="50" y="43"/>
                  </a:lnTo>
                  <a:lnTo>
                    <a:pt x="52" y="44"/>
                  </a:lnTo>
                  <a:lnTo>
                    <a:pt x="51" y="43"/>
                  </a:lnTo>
                  <a:lnTo>
                    <a:pt x="50" y="43"/>
                  </a:lnTo>
                  <a:lnTo>
                    <a:pt x="52" y="44"/>
                  </a:lnTo>
                  <a:lnTo>
                    <a:pt x="51" y="43"/>
                  </a:lnTo>
                  <a:lnTo>
                    <a:pt x="47" y="47"/>
                  </a:lnTo>
                  <a:lnTo>
                    <a:pt x="43" y="50"/>
                  </a:lnTo>
                  <a:lnTo>
                    <a:pt x="44" y="51"/>
                  </a:lnTo>
                  <a:lnTo>
                    <a:pt x="44" y="50"/>
                  </a:lnTo>
                  <a:lnTo>
                    <a:pt x="43" y="50"/>
                  </a:lnTo>
                  <a:lnTo>
                    <a:pt x="44" y="51"/>
                  </a:lnTo>
                  <a:lnTo>
                    <a:pt x="44" y="50"/>
                  </a:lnTo>
                  <a:lnTo>
                    <a:pt x="41" y="51"/>
                  </a:lnTo>
                  <a:lnTo>
                    <a:pt x="39" y="52"/>
                  </a:lnTo>
                  <a:lnTo>
                    <a:pt x="36" y="53"/>
                  </a:lnTo>
                  <a:lnTo>
                    <a:pt x="34" y="54"/>
                  </a:lnTo>
                  <a:lnTo>
                    <a:pt x="35" y="55"/>
                  </a:lnTo>
                  <a:lnTo>
                    <a:pt x="35" y="54"/>
                  </a:lnTo>
                  <a:lnTo>
                    <a:pt x="34" y="54"/>
                  </a:lnTo>
                  <a:lnTo>
                    <a:pt x="35" y="55"/>
                  </a:lnTo>
                  <a:lnTo>
                    <a:pt x="35" y="54"/>
                  </a:lnTo>
                  <a:lnTo>
                    <a:pt x="32" y="54"/>
                  </a:lnTo>
                  <a:lnTo>
                    <a:pt x="29" y="5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310" name="Freeform 341"/>
            <p:cNvSpPr>
              <a:spLocks/>
            </p:cNvSpPr>
            <p:nvPr/>
          </p:nvSpPr>
          <p:spPr bwMode="auto">
            <a:xfrm>
              <a:off x="2903538" y="2563813"/>
              <a:ext cx="85725" cy="85725"/>
            </a:xfrm>
            <a:custGeom>
              <a:avLst/>
              <a:gdLst>
                <a:gd name="T0" fmla="*/ 2147483647 w 54"/>
                <a:gd name="T1" fmla="*/ 2147483647 h 54"/>
                <a:gd name="T2" fmla="*/ 2147483647 w 54"/>
                <a:gd name="T3" fmla="*/ 2147483647 h 54"/>
                <a:gd name="T4" fmla="*/ 2147483647 w 54"/>
                <a:gd name="T5" fmla="*/ 2147483647 h 54"/>
                <a:gd name="T6" fmla="*/ 2147483647 w 54"/>
                <a:gd name="T7" fmla="*/ 2147483647 h 54"/>
                <a:gd name="T8" fmla="*/ 2147483647 w 54"/>
                <a:gd name="T9" fmla="*/ 2147483647 h 54"/>
                <a:gd name="T10" fmla="*/ 2147483647 w 54"/>
                <a:gd name="T11" fmla="*/ 2147483647 h 54"/>
                <a:gd name="T12" fmla="*/ 2147483647 w 54"/>
                <a:gd name="T13" fmla="*/ 2147483647 h 54"/>
                <a:gd name="T14" fmla="*/ 2147483647 w 54"/>
                <a:gd name="T15" fmla="*/ 2147483647 h 54"/>
                <a:gd name="T16" fmla="*/ 2147483647 w 54"/>
                <a:gd name="T17" fmla="*/ 2147483647 h 54"/>
                <a:gd name="T18" fmla="*/ 2147483647 w 54"/>
                <a:gd name="T19" fmla="*/ 2147483647 h 54"/>
                <a:gd name="T20" fmla="*/ 2147483647 w 54"/>
                <a:gd name="T21" fmla="*/ 2147483647 h 54"/>
                <a:gd name="T22" fmla="*/ 2147483647 w 54"/>
                <a:gd name="T23" fmla="*/ 2147483647 h 54"/>
                <a:gd name="T24" fmla="*/ 2147483647 w 54"/>
                <a:gd name="T25" fmla="*/ 2147483647 h 54"/>
                <a:gd name="T26" fmla="*/ 2147483647 w 54"/>
                <a:gd name="T27" fmla="*/ 2147483647 h 54"/>
                <a:gd name="T28" fmla="*/ 2147483647 w 54"/>
                <a:gd name="T29" fmla="*/ 2147483647 h 54"/>
                <a:gd name="T30" fmla="*/ 2147483647 w 54"/>
                <a:gd name="T31" fmla="*/ 0 h 54"/>
                <a:gd name="T32" fmla="*/ 2147483647 w 54"/>
                <a:gd name="T33" fmla="*/ 0 h 54"/>
                <a:gd name="T34" fmla="*/ 2147483647 w 54"/>
                <a:gd name="T35" fmla="*/ 0 h 54"/>
                <a:gd name="T36" fmla="*/ 2147483647 w 54"/>
                <a:gd name="T37" fmla="*/ 2147483647 h 54"/>
                <a:gd name="T38" fmla="*/ 2147483647 w 54"/>
                <a:gd name="T39" fmla="*/ 2147483647 h 54"/>
                <a:gd name="T40" fmla="*/ 2147483647 w 54"/>
                <a:gd name="T41" fmla="*/ 2147483647 h 54"/>
                <a:gd name="T42" fmla="*/ 2147483647 w 54"/>
                <a:gd name="T43" fmla="*/ 2147483647 h 54"/>
                <a:gd name="T44" fmla="*/ 2147483647 w 54"/>
                <a:gd name="T45" fmla="*/ 2147483647 h 54"/>
                <a:gd name="T46" fmla="*/ 2147483647 w 54"/>
                <a:gd name="T47" fmla="*/ 2147483647 h 54"/>
                <a:gd name="T48" fmla="*/ 0 w 54"/>
                <a:gd name="T49" fmla="*/ 2147483647 h 54"/>
                <a:gd name="T50" fmla="*/ 2147483647 w 54"/>
                <a:gd name="T51" fmla="*/ 2147483647 h 54"/>
                <a:gd name="T52" fmla="*/ 2147483647 w 54"/>
                <a:gd name="T53" fmla="*/ 2147483647 h 54"/>
                <a:gd name="T54" fmla="*/ 2147483647 w 54"/>
                <a:gd name="T55" fmla="*/ 2147483647 h 54"/>
                <a:gd name="T56" fmla="*/ 2147483647 w 54"/>
                <a:gd name="T57" fmla="*/ 2147483647 h 54"/>
                <a:gd name="T58" fmla="*/ 2147483647 w 54"/>
                <a:gd name="T59" fmla="*/ 2147483647 h 54"/>
                <a:gd name="T60" fmla="*/ 2147483647 w 54"/>
                <a:gd name="T61" fmla="*/ 2147483647 h 54"/>
                <a:gd name="T62" fmla="*/ 2147483647 w 54"/>
                <a:gd name="T63" fmla="*/ 2147483647 h 54"/>
                <a:gd name="T64" fmla="*/ 2147483647 w 54"/>
                <a:gd name="T65" fmla="*/ 2147483647 h 5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4"/>
                <a:gd name="T100" fmla="*/ 0 h 54"/>
                <a:gd name="T101" fmla="*/ 54 w 54"/>
                <a:gd name="T102" fmla="*/ 54 h 5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4" h="54">
                  <a:moveTo>
                    <a:pt x="27" y="54"/>
                  </a:moveTo>
                  <a:lnTo>
                    <a:pt x="33" y="53"/>
                  </a:lnTo>
                  <a:lnTo>
                    <a:pt x="38" y="52"/>
                  </a:lnTo>
                  <a:lnTo>
                    <a:pt x="42" y="49"/>
                  </a:lnTo>
                  <a:lnTo>
                    <a:pt x="46" y="46"/>
                  </a:lnTo>
                  <a:lnTo>
                    <a:pt x="50" y="42"/>
                  </a:lnTo>
                  <a:lnTo>
                    <a:pt x="52" y="37"/>
                  </a:lnTo>
                  <a:lnTo>
                    <a:pt x="54" y="32"/>
                  </a:lnTo>
                  <a:lnTo>
                    <a:pt x="54" y="27"/>
                  </a:lnTo>
                  <a:lnTo>
                    <a:pt x="54" y="21"/>
                  </a:lnTo>
                  <a:lnTo>
                    <a:pt x="52" y="16"/>
                  </a:lnTo>
                  <a:lnTo>
                    <a:pt x="50" y="12"/>
                  </a:lnTo>
                  <a:lnTo>
                    <a:pt x="46" y="8"/>
                  </a:lnTo>
                  <a:lnTo>
                    <a:pt x="42" y="4"/>
                  </a:lnTo>
                  <a:lnTo>
                    <a:pt x="38" y="2"/>
                  </a:lnTo>
                  <a:lnTo>
                    <a:pt x="33" y="0"/>
                  </a:lnTo>
                  <a:lnTo>
                    <a:pt x="27" y="0"/>
                  </a:lnTo>
                  <a:lnTo>
                    <a:pt x="22" y="0"/>
                  </a:lnTo>
                  <a:lnTo>
                    <a:pt x="17" y="2"/>
                  </a:lnTo>
                  <a:lnTo>
                    <a:pt x="12" y="4"/>
                  </a:lnTo>
                  <a:lnTo>
                    <a:pt x="8" y="8"/>
                  </a:lnTo>
                  <a:lnTo>
                    <a:pt x="5" y="12"/>
                  </a:lnTo>
                  <a:lnTo>
                    <a:pt x="2" y="16"/>
                  </a:lnTo>
                  <a:lnTo>
                    <a:pt x="1" y="21"/>
                  </a:lnTo>
                  <a:lnTo>
                    <a:pt x="0" y="27"/>
                  </a:lnTo>
                  <a:lnTo>
                    <a:pt x="1" y="32"/>
                  </a:lnTo>
                  <a:lnTo>
                    <a:pt x="2" y="37"/>
                  </a:lnTo>
                  <a:lnTo>
                    <a:pt x="5" y="42"/>
                  </a:lnTo>
                  <a:lnTo>
                    <a:pt x="8" y="46"/>
                  </a:lnTo>
                  <a:lnTo>
                    <a:pt x="12" y="49"/>
                  </a:lnTo>
                  <a:lnTo>
                    <a:pt x="17" y="52"/>
                  </a:lnTo>
                  <a:lnTo>
                    <a:pt x="22" y="53"/>
                  </a:lnTo>
                  <a:lnTo>
                    <a:pt x="27" y="54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7F7F7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311" name="Freeform 342"/>
            <p:cNvSpPr>
              <a:spLocks noEditPoints="1"/>
            </p:cNvSpPr>
            <p:nvPr/>
          </p:nvSpPr>
          <p:spPr bwMode="auto">
            <a:xfrm>
              <a:off x="2900363" y="2560638"/>
              <a:ext cx="92075" cy="92075"/>
            </a:xfrm>
            <a:custGeom>
              <a:avLst/>
              <a:gdLst>
                <a:gd name="T0" fmla="*/ 2147483647 w 58"/>
                <a:gd name="T1" fmla="*/ 2147483647 h 58"/>
                <a:gd name="T2" fmla="*/ 2147483647 w 58"/>
                <a:gd name="T3" fmla="*/ 2147483647 h 58"/>
                <a:gd name="T4" fmla="*/ 2147483647 w 58"/>
                <a:gd name="T5" fmla="*/ 2147483647 h 58"/>
                <a:gd name="T6" fmla="*/ 2147483647 w 58"/>
                <a:gd name="T7" fmla="*/ 2147483647 h 58"/>
                <a:gd name="T8" fmla="*/ 2147483647 w 58"/>
                <a:gd name="T9" fmla="*/ 2147483647 h 58"/>
                <a:gd name="T10" fmla="*/ 2147483647 w 58"/>
                <a:gd name="T11" fmla="*/ 2147483647 h 58"/>
                <a:gd name="T12" fmla="*/ 2147483647 w 58"/>
                <a:gd name="T13" fmla="*/ 2147483647 h 58"/>
                <a:gd name="T14" fmla="*/ 2147483647 w 58"/>
                <a:gd name="T15" fmla="*/ 2147483647 h 58"/>
                <a:gd name="T16" fmla="*/ 2147483647 w 58"/>
                <a:gd name="T17" fmla="*/ 2147483647 h 58"/>
                <a:gd name="T18" fmla="*/ 2147483647 w 58"/>
                <a:gd name="T19" fmla="*/ 2147483647 h 58"/>
                <a:gd name="T20" fmla="*/ 2147483647 w 58"/>
                <a:gd name="T21" fmla="*/ 2147483647 h 58"/>
                <a:gd name="T22" fmla="*/ 2147483647 w 58"/>
                <a:gd name="T23" fmla="*/ 2147483647 h 58"/>
                <a:gd name="T24" fmla="*/ 2147483647 w 58"/>
                <a:gd name="T25" fmla="*/ 2147483647 h 58"/>
                <a:gd name="T26" fmla="*/ 2147483647 w 58"/>
                <a:gd name="T27" fmla="*/ 2147483647 h 58"/>
                <a:gd name="T28" fmla="*/ 2147483647 w 58"/>
                <a:gd name="T29" fmla="*/ 2147483647 h 58"/>
                <a:gd name="T30" fmla="*/ 2147483647 w 58"/>
                <a:gd name="T31" fmla="*/ 2147483647 h 58"/>
                <a:gd name="T32" fmla="*/ 2147483647 w 58"/>
                <a:gd name="T33" fmla="*/ 2147483647 h 58"/>
                <a:gd name="T34" fmla="*/ 2147483647 w 58"/>
                <a:gd name="T35" fmla="*/ 2147483647 h 58"/>
                <a:gd name="T36" fmla="*/ 2147483647 w 58"/>
                <a:gd name="T37" fmla="*/ 2147483647 h 58"/>
                <a:gd name="T38" fmla="*/ 2147483647 w 58"/>
                <a:gd name="T39" fmla="*/ 2147483647 h 58"/>
                <a:gd name="T40" fmla="*/ 2147483647 w 58"/>
                <a:gd name="T41" fmla="*/ 2147483647 h 58"/>
                <a:gd name="T42" fmla="*/ 2147483647 w 58"/>
                <a:gd name="T43" fmla="*/ 2147483647 h 58"/>
                <a:gd name="T44" fmla="*/ 2147483647 w 58"/>
                <a:gd name="T45" fmla="*/ 2147483647 h 58"/>
                <a:gd name="T46" fmla="*/ 2147483647 w 58"/>
                <a:gd name="T47" fmla="*/ 2147483647 h 58"/>
                <a:gd name="T48" fmla="*/ 2147483647 w 58"/>
                <a:gd name="T49" fmla="*/ 2147483647 h 58"/>
                <a:gd name="T50" fmla="*/ 2147483647 w 58"/>
                <a:gd name="T51" fmla="*/ 2147483647 h 58"/>
                <a:gd name="T52" fmla="*/ 2147483647 w 58"/>
                <a:gd name="T53" fmla="*/ 2147483647 h 58"/>
                <a:gd name="T54" fmla="*/ 2147483647 w 58"/>
                <a:gd name="T55" fmla="*/ 2147483647 h 58"/>
                <a:gd name="T56" fmla="*/ 2147483647 w 58"/>
                <a:gd name="T57" fmla="*/ 2147483647 h 58"/>
                <a:gd name="T58" fmla="*/ 2147483647 w 58"/>
                <a:gd name="T59" fmla="*/ 2147483647 h 58"/>
                <a:gd name="T60" fmla="*/ 2147483647 w 58"/>
                <a:gd name="T61" fmla="*/ 2147483647 h 58"/>
                <a:gd name="T62" fmla="*/ 2147483647 w 58"/>
                <a:gd name="T63" fmla="*/ 2147483647 h 58"/>
                <a:gd name="T64" fmla="*/ 2147483647 w 58"/>
                <a:gd name="T65" fmla="*/ 2147483647 h 58"/>
                <a:gd name="T66" fmla="*/ 2147483647 w 58"/>
                <a:gd name="T67" fmla="*/ 2147483647 h 58"/>
                <a:gd name="T68" fmla="*/ 2147483647 w 58"/>
                <a:gd name="T69" fmla="*/ 2147483647 h 58"/>
                <a:gd name="T70" fmla="*/ 2147483647 w 58"/>
                <a:gd name="T71" fmla="*/ 2147483647 h 58"/>
                <a:gd name="T72" fmla="*/ 2147483647 w 58"/>
                <a:gd name="T73" fmla="*/ 2147483647 h 58"/>
                <a:gd name="T74" fmla="*/ 2147483647 w 58"/>
                <a:gd name="T75" fmla="*/ 2147483647 h 58"/>
                <a:gd name="T76" fmla="*/ 2147483647 w 58"/>
                <a:gd name="T77" fmla="*/ 2147483647 h 58"/>
                <a:gd name="T78" fmla="*/ 2147483647 w 58"/>
                <a:gd name="T79" fmla="*/ 2147483647 h 58"/>
                <a:gd name="T80" fmla="*/ 2147483647 w 58"/>
                <a:gd name="T81" fmla="*/ 2147483647 h 58"/>
                <a:gd name="T82" fmla="*/ 2147483647 w 58"/>
                <a:gd name="T83" fmla="*/ 2147483647 h 58"/>
                <a:gd name="T84" fmla="*/ 2147483647 w 58"/>
                <a:gd name="T85" fmla="*/ 2147483647 h 58"/>
                <a:gd name="T86" fmla="*/ 2147483647 w 58"/>
                <a:gd name="T87" fmla="*/ 2147483647 h 58"/>
                <a:gd name="T88" fmla="*/ 2147483647 w 58"/>
                <a:gd name="T89" fmla="*/ 2147483647 h 58"/>
                <a:gd name="T90" fmla="*/ 2147483647 w 58"/>
                <a:gd name="T91" fmla="*/ 2147483647 h 58"/>
                <a:gd name="T92" fmla="*/ 2147483647 w 58"/>
                <a:gd name="T93" fmla="*/ 2147483647 h 58"/>
                <a:gd name="T94" fmla="*/ 2147483647 w 58"/>
                <a:gd name="T95" fmla="*/ 2147483647 h 58"/>
                <a:gd name="T96" fmla="*/ 2147483647 w 58"/>
                <a:gd name="T97" fmla="*/ 2147483647 h 58"/>
                <a:gd name="T98" fmla="*/ 2147483647 w 58"/>
                <a:gd name="T99" fmla="*/ 2147483647 h 5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58"/>
                <a:gd name="T151" fmla="*/ 0 h 58"/>
                <a:gd name="T152" fmla="*/ 58 w 58"/>
                <a:gd name="T153" fmla="*/ 58 h 5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58" h="58">
                  <a:moveTo>
                    <a:pt x="32" y="57"/>
                  </a:moveTo>
                  <a:lnTo>
                    <a:pt x="35" y="57"/>
                  </a:lnTo>
                  <a:lnTo>
                    <a:pt x="38" y="56"/>
                  </a:lnTo>
                  <a:lnTo>
                    <a:pt x="40" y="55"/>
                  </a:lnTo>
                  <a:lnTo>
                    <a:pt x="43" y="54"/>
                  </a:lnTo>
                  <a:lnTo>
                    <a:pt x="45" y="53"/>
                  </a:lnTo>
                  <a:lnTo>
                    <a:pt x="50" y="49"/>
                  </a:lnTo>
                  <a:lnTo>
                    <a:pt x="53" y="45"/>
                  </a:lnTo>
                  <a:lnTo>
                    <a:pt x="55" y="42"/>
                  </a:lnTo>
                  <a:lnTo>
                    <a:pt x="56" y="40"/>
                  </a:lnTo>
                  <a:lnTo>
                    <a:pt x="57" y="37"/>
                  </a:lnTo>
                  <a:lnTo>
                    <a:pt x="57" y="35"/>
                  </a:lnTo>
                  <a:lnTo>
                    <a:pt x="57" y="34"/>
                  </a:lnTo>
                  <a:lnTo>
                    <a:pt x="58" y="32"/>
                  </a:lnTo>
                  <a:lnTo>
                    <a:pt x="58" y="29"/>
                  </a:lnTo>
                  <a:lnTo>
                    <a:pt x="58" y="26"/>
                  </a:lnTo>
                  <a:lnTo>
                    <a:pt x="57" y="23"/>
                  </a:lnTo>
                  <a:lnTo>
                    <a:pt x="57" y="20"/>
                  </a:lnTo>
                  <a:lnTo>
                    <a:pt x="55" y="15"/>
                  </a:lnTo>
                  <a:lnTo>
                    <a:pt x="53" y="13"/>
                  </a:lnTo>
                  <a:lnTo>
                    <a:pt x="50" y="8"/>
                  </a:lnTo>
                  <a:lnTo>
                    <a:pt x="45" y="5"/>
                  </a:lnTo>
                  <a:lnTo>
                    <a:pt x="43" y="3"/>
                  </a:lnTo>
                  <a:lnTo>
                    <a:pt x="38" y="1"/>
                  </a:lnTo>
                  <a:lnTo>
                    <a:pt x="35" y="1"/>
                  </a:lnTo>
                  <a:lnTo>
                    <a:pt x="32" y="0"/>
                  </a:lnTo>
                  <a:lnTo>
                    <a:pt x="29" y="0"/>
                  </a:lnTo>
                  <a:lnTo>
                    <a:pt x="27" y="0"/>
                  </a:lnTo>
                  <a:lnTo>
                    <a:pt x="24" y="1"/>
                  </a:lnTo>
                  <a:lnTo>
                    <a:pt x="23" y="1"/>
                  </a:lnTo>
                  <a:lnTo>
                    <a:pt x="21" y="1"/>
                  </a:lnTo>
                  <a:lnTo>
                    <a:pt x="18" y="2"/>
                  </a:lnTo>
                  <a:lnTo>
                    <a:pt x="16" y="3"/>
                  </a:lnTo>
                  <a:lnTo>
                    <a:pt x="13" y="5"/>
                  </a:lnTo>
                  <a:lnTo>
                    <a:pt x="9" y="8"/>
                  </a:lnTo>
                  <a:lnTo>
                    <a:pt x="5" y="13"/>
                  </a:lnTo>
                  <a:lnTo>
                    <a:pt x="4" y="15"/>
                  </a:lnTo>
                  <a:lnTo>
                    <a:pt x="3" y="18"/>
                  </a:lnTo>
                  <a:lnTo>
                    <a:pt x="1" y="23"/>
                  </a:lnTo>
                  <a:lnTo>
                    <a:pt x="1" y="26"/>
                  </a:lnTo>
                  <a:lnTo>
                    <a:pt x="0" y="29"/>
                  </a:lnTo>
                  <a:lnTo>
                    <a:pt x="1" y="32"/>
                  </a:lnTo>
                  <a:lnTo>
                    <a:pt x="1" y="34"/>
                  </a:lnTo>
                  <a:lnTo>
                    <a:pt x="1" y="35"/>
                  </a:lnTo>
                  <a:lnTo>
                    <a:pt x="2" y="37"/>
                  </a:lnTo>
                  <a:lnTo>
                    <a:pt x="3" y="40"/>
                  </a:lnTo>
                  <a:lnTo>
                    <a:pt x="5" y="45"/>
                  </a:lnTo>
                  <a:lnTo>
                    <a:pt x="9" y="49"/>
                  </a:lnTo>
                  <a:lnTo>
                    <a:pt x="13" y="53"/>
                  </a:lnTo>
                  <a:lnTo>
                    <a:pt x="18" y="55"/>
                  </a:lnTo>
                  <a:lnTo>
                    <a:pt x="21" y="56"/>
                  </a:lnTo>
                  <a:lnTo>
                    <a:pt x="23" y="57"/>
                  </a:lnTo>
                  <a:lnTo>
                    <a:pt x="24" y="57"/>
                  </a:lnTo>
                  <a:lnTo>
                    <a:pt x="27" y="57"/>
                  </a:lnTo>
                  <a:lnTo>
                    <a:pt x="29" y="58"/>
                  </a:lnTo>
                  <a:lnTo>
                    <a:pt x="32" y="57"/>
                  </a:lnTo>
                  <a:close/>
                  <a:moveTo>
                    <a:pt x="29" y="54"/>
                  </a:moveTo>
                  <a:lnTo>
                    <a:pt x="27" y="54"/>
                  </a:lnTo>
                  <a:lnTo>
                    <a:pt x="24" y="54"/>
                  </a:lnTo>
                  <a:lnTo>
                    <a:pt x="24" y="55"/>
                  </a:lnTo>
                  <a:lnTo>
                    <a:pt x="24" y="54"/>
                  </a:lnTo>
                  <a:lnTo>
                    <a:pt x="24" y="55"/>
                  </a:lnTo>
                  <a:lnTo>
                    <a:pt x="24" y="54"/>
                  </a:lnTo>
                  <a:lnTo>
                    <a:pt x="22" y="53"/>
                  </a:lnTo>
                  <a:lnTo>
                    <a:pt x="19" y="52"/>
                  </a:lnTo>
                  <a:lnTo>
                    <a:pt x="15" y="50"/>
                  </a:lnTo>
                  <a:lnTo>
                    <a:pt x="14" y="51"/>
                  </a:lnTo>
                  <a:lnTo>
                    <a:pt x="15" y="50"/>
                  </a:lnTo>
                  <a:lnTo>
                    <a:pt x="14" y="51"/>
                  </a:lnTo>
                  <a:lnTo>
                    <a:pt x="15" y="50"/>
                  </a:lnTo>
                  <a:lnTo>
                    <a:pt x="11" y="47"/>
                  </a:lnTo>
                  <a:lnTo>
                    <a:pt x="8" y="43"/>
                  </a:lnTo>
                  <a:lnTo>
                    <a:pt x="7" y="44"/>
                  </a:lnTo>
                  <a:lnTo>
                    <a:pt x="8" y="43"/>
                  </a:lnTo>
                  <a:lnTo>
                    <a:pt x="7" y="44"/>
                  </a:lnTo>
                  <a:lnTo>
                    <a:pt x="8" y="43"/>
                  </a:lnTo>
                  <a:lnTo>
                    <a:pt x="6" y="39"/>
                  </a:lnTo>
                  <a:lnTo>
                    <a:pt x="5" y="36"/>
                  </a:lnTo>
                  <a:lnTo>
                    <a:pt x="4" y="34"/>
                  </a:lnTo>
                  <a:lnTo>
                    <a:pt x="3" y="34"/>
                  </a:lnTo>
                  <a:lnTo>
                    <a:pt x="4" y="34"/>
                  </a:lnTo>
                  <a:lnTo>
                    <a:pt x="3" y="34"/>
                  </a:lnTo>
                  <a:lnTo>
                    <a:pt x="4" y="34"/>
                  </a:lnTo>
                  <a:lnTo>
                    <a:pt x="4" y="32"/>
                  </a:lnTo>
                  <a:lnTo>
                    <a:pt x="4" y="29"/>
                  </a:lnTo>
                  <a:lnTo>
                    <a:pt x="4" y="26"/>
                  </a:lnTo>
                  <a:lnTo>
                    <a:pt x="4" y="23"/>
                  </a:lnTo>
                  <a:lnTo>
                    <a:pt x="3" y="23"/>
                  </a:lnTo>
                  <a:lnTo>
                    <a:pt x="4" y="24"/>
                  </a:lnTo>
                  <a:lnTo>
                    <a:pt x="4" y="23"/>
                  </a:lnTo>
                  <a:lnTo>
                    <a:pt x="3" y="23"/>
                  </a:lnTo>
                  <a:lnTo>
                    <a:pt x="4" y="24"/>
                  </a:lnTo>
                  <a:lnTo>
                    <a:pt x="6" y="19"/>
                  </a:lnTo>
                  <a:lnTo>
                    <a:pt x="7" y="16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8" y="15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8" y="15"/>
                  </a:lnTo>
                  <a:lnTo>
                    <a:pt x="11" y="11"/>
                  </a:lnTo>
                  <a:lnTo>
                    <a:pt x="15" y="7"/>
                  </a:lnTo>
                  <a:lnTo>
                    <a:pt x="14" y="6"/>
                  </a:lnTo>
                  <a:lnTo>
                    <a:pt x="15" y="8"/>
                  </a:lnTo>
                  <a:lnTo>
                    <a:pt x="15" y="7"/>
                  </a:lnTo>
                  <a:lnTo>
                    <a:pt x="14" y="6"/>
                  </a:lnTo>
                  <a:lnTo>
                    <a:pt x="15" y="8"/>
                  </a:lnTo>
                  <a:lnTo>
                    <a:pt x="17" y="6"/>
                  </a:lnTo>
                  <a:lnTo>
                    <a:pt x="19" y="5"/>
                  </a:lnTo>
                  <a:lnTo>
                    <a:pt x="22" y="4"/>
                  </a:lnTo>
                  <a:lnTo>
                    <a:pt x="24" y="4"/>
                  </a:lnTo>
                  <a:lnTo>
                    <a:pt x="24" y="2"/>
                  </a:lnTo>
                  <a:lnTo>
                    <a:pt x="24" y="4"/>
                  </a:lnTo>
                  <a:lnTo>
                    <a:pt x="24" y="2"/>
                  </a:lnTo>
                  <a:lnTo>
                    <a:pt x="24" y="4"/>
                  </a:lnTo>
                  <a:lnTo>
                    <a:pt x="27" y="3"/>
                  </a:lnTo>
                  <a:lnTo>
                    <a:pt x="29" y="3"/>
                  </a:lnTo>
                  <a:lnTo>
                    <a:pt x="32" y="3"/>
                  </a:lnTo>
                  <a:lnTo>
                    <a:pt x="35" y="4"/>
                  </a:lnTo>
                  <a:lnTo>
                    <a:pt x="35" y="2"/>
                  </a:lnTo>
                  <a:lnTo>
                    <a:pt x="34" y="4"/>
                  </a:lnTo>
                  <a:lnTo>
                    <a:pt x="35" y="4"/>
                  </a:lnTo>
                  <a:lnTo>
                    <a:pt x="35" y="2"/>
                  </a:lnTo>
                  <a:lnTo>
                    <a:pt x="34" y="4"/>
                  </a:lnTo>
                  <a:lnTo>
                    <a:pt x="37" y="4"/>
                  </a:lnTo>
                  <a:lnTo>
                    <a:pt x="42" y="6"/>
                  </a:lnTo>
                  <a:lnTo>
                    <a:pt x="44" y="8"/>
                  </a:lnTo>
                  <a:lnTo>
                    <a:pt x="44" y="6"/>
                  </a:lnTo>
                  <a:lnTo>
                    <a:pt x="43" y="7"/>
                  </a:lnTo>
                  <a:lnTo>
                    <a:pt x="44" y="8"/>
                  </a:lnTo>
                  <a:lnTo>
                    <a:pt x="44" y="6"/>
                  </a:lnTo>
                  <a:lnTo>
                    <a:pt x="43" y="7"/>
                  </a:lnTo>
                  <a:lnTo>
                    <a:pt x="47" y="11"/>
                  </a:lnTo>
                  <a:lnTo>
                    <a:pt x="51" y="15"/>
                  </a:lnTo>
                  <a:lnTo>
                    <a:pt x="52" y="14"/>
                  </a:lnTo>
                  <a:lnTo>
                    <a:pt x="50" y="14"/>
                  </a:lnTo>
                  <a:lnTo>
                    <a:pt x="51" y="15"/>
                  </a:lnTo>
                  <a:lnTo>
                    <a:pt x="52" y="14"/>
                  </a:lnTo>
                  <a:lnTo>
                    <a:pt x="50" y="14"/>
                  </a:lnTo>
                  <a:lnTo>
                    <a:pt x="52" y="16"/>
                  </a:lnTo>
                  <a:lnTo>
                    <a:pt x="54" y="21"/>
                  </a:lnTo>
                  <a:lnTo>
                    <a:pt x="54" y="24"/>
                  </a:lnTo>
                  <a:lnTo>
                    <a:pt x="56" y="23"/>
                  </a:lnTo>
                  <a:lnTo>
                    <a:pt x="54" y="23"/>
                  </a:lnTo>
                  <a:lnTo>
                    <a:pt x="54" y="24"/>
                  </a:lnTo>
                  <a:lnTo>
                    <a:pt x="56" y="23"/>
                  </a:lnTo>
                  <a:lnTo>
                    <a:pt x="54" y="23"/>
                  </a:lnTo>
                  <a:lnTo>
                    <a:pt x="55" y="26"/>
                  </a:lnTo>
                  <a:lnTo>
                    <a:pt x="55" y="29"/>
                  </a:lnTo>
                  <a:lnTo>
                    <a:pt x="55" y="32"/>
                  </a:lnTo>
                  <a:lnTo>
                    <a:pt x="54" y="34"/>
                  </a:lnTo>
                  <a:lnTo>
                    <a:pt x="56" y="34"/>
                  </a:lnTo>
                  <a:lnTo>
                    <a:pt x="54" y="34"/>
                  </a:lnTo>
                  <a:lnTo>
                    <a:pt x="56" y="34"/>
                  </a:lnTo>
                  <a:lnTo>
                    <a:pt x="54" y="34"/>
                  </a:lnTo>
                  <a:lnTo>
                    <a:pt x="54" y="36"/>
                  </a:lnTo>
                  <a:lnTo>
                    <a:pt x="53" y="39"/>
                  </a:lnTo>
                  <a:lnTo>
                    <a:pt x="52" y="41"/>
                  </a:lnTo>
                  <a:lnTo>
                    <a:pt x="50" y="43"/>
                  </a:lnTo>
                  <a:lnTo>
                    <a:pt x="52" y="44"/>
                  </a:lnTo>
                  <a:lnTo>
                    <a:pt x="51" y="43"/>
                  </a:lnTo>
                  <a:lnTo>
                    <a:pt x="50" y="43"/>
                  </a:lnTo>
                  <a:lnTo>
                    <a:pt x="52" y="44"/>
                  </a:lnTo>
                  <a:lnTo>
                    <a:pt x="51" y="43"/>
                  </a:lnTo>
                  <a:lnTo>
                    <a:pt x="47" y="47"/>
                  </a:lnTo>
                  <a:lnTo>
                    <a:pt x="43" y="50"/>
                  </a:lnTo>
                  <a:lnTo>
                    <a:pt x="44" y="51"/>
                  </a:lnTo>
                  <a:lnTo>
                    <a:pt x="44" y="50"/>
                  </a:lnTo>
                  <a:lnTo>
                    <a:pt x="43" y="50"/>
                  </a:lnTo>
                  <a:lnTo>
                    <a:pt x="44" y="51"/>
                  </a:lnTo>
                  <a:lnTo>
                    <a:pt x="44" y="50"/>
                  </a:lnTo>
                  <a:lnTo>
                    <a:pt x="42" y="51"/>
                  </a:lnTo>
                  <a:lnTo>
                    <a:pt x="39" y="52"/>
                  </a:lnTo>
                  <a:lnTo>
                    <a:pt x="37" y="53"/>
                  </a:lnTo>
                  <a:lnTo>
                    <a:pt x="34" y="54"/>
                  </a:lnTo>
                  <a:lnTo>
                    <a:pt x="35" y="55"/>
                  </a:lnTo>
                  <a:lnTo>
                    <a:pt x="35" y="54"/>
                  </a:lnTo>
                  <a:lnTo>
                    <a:pt x="34" y="54"/>
                  </a:lnTo>
                  <a:lnTo>
                    <a:pt x="35" y="55"/>
                  </a:lnTo>
                  <a:lnTo>
                    <a:pt x="35" y="54"/>
                  </a:lnTo>
                  <a:lnTo>
                    <a:pt x="32" y="54"/>
                  </a:lnTo>
                  <a:lnTo>
                    <a:pt x="29" y="5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312" name="Freeform 343"/>
            <p:cNvSpPr>
              <a:spLocks/>
            </p:cNvSpPr>
            <p:nvPr/>
          </p:nvSpPr>
          <p:spPr bwMode="auto">
            <a:xfrm>
              <a:off x="3135313" y="2357438"/>
              <a:ext cx="85725" cy="85725"/>
            </a:xfrm>
            <a:custGeom>
              <a:avLst/>
              <a:gdLst>
                <a:gd name="T0" fmla="*/ 2147483647 w 54"/>
                <a:gd name="T1" fmla="*/ 2147483647 h 54"/>
                <a:gd name="T2" fmla="*/ 2147483647 w 54"/>
                <a:gd name="T3" fmla="*/ 2147483647 h 54"/>
                <a:gd name="T4" fmla="*/ 2147483647 w 54"/>
                <a:gd name="T5" fmla="*/ 2147483647 h 54"/>
                <a:gd name="T6" fmla="*/ 2147483647 w 54"/>
                <a:gd name="T7" fmla="*/ 2147483647 h 54"/>
                <a:gd name="T8" fmla="*/ 2147483647 w 54"/>
                <a:gd name="T9" fmla="*/ 2147483647 h 54"/>
                <a:gd name="T10" fmla="*/ 2147483647 w 54"/>
                <a:gd name="T11" fmla="*/ 2147483647 h 54"/>
                <a:gd name="T12" fmla="*/ 2147483647 w 54"/>
                <a:gd name="T13" fmla="*/ 2147483647 h 54"/>
                <a:gd name="T14" fmla="*/ 2147483647 w 54"/>
                <a:gd name="T15" fmla="*/ 2147483647 h 54"/>
                <a:gd name="T16" fmla="*/ 2147483647 w 54"/>
                <a:gd name="T17" fmla="*/ 2147483647 h 54"/>
                <a:gd name="T18" fmla="*/ 2147483647 w 54"/>
                <a:gd name="T19" fmla="*/ 2147483647 h 54"/>
                <a:gd name="T20" fmla="*/ 2147483647 w 54"/>
                <a:gd name="T21" fmla="*/ 2147483647 h 54"/>
                <a:gd name="T22" fmla="*/ 2147483647 w 54"/>
                <a:gd name="T23" fmla="*/ 2147483647 h 54"/>
                <a:gd name="T24" fmla="*/ 2147483647 w 54"/>
                <a:gd name="T25" fmla="*/ 2147483647 h 54"/>
                <a:gd name="T26" fmla="*/ 2147483647 w 54"/>
                <a:gd name="T27" fmla="*/ 2147483647 h 54"/>
                <a:gd name="T28" fmla="*/ 2147483647 w 54"/>
                <a:gd name="T29" fmla="*/ 2147483647 h 54"/>
                <a:gd name="T30" fmla="*/ 2147483647 w 54"/>
                <a:gd name="T31" fmla="*/ 0 h 54"/>
                <a:gd name="T32" fmla="*/ 2147483647 w 54"/>
                <a:gd name="T33" fmla="*/ 0 h 54"/>
                <a:gd name="T34" fmla="*/ 2147483647 w 54"/>
                <a:gd name="T35" fmla="*/ 0 h 54"/>
                <a:gd name="T36" fmla="*/ 2147483647 w 54"/>
                <a:gd name="T37" fmla="*/ 2147483647 h 54"/>
                <a:gd name="T38" fmla="*/ 2147483647 w 54"/>
                <a:gd name="T39" fmla="*/ 2147483647 h 54"/>
                <a:gd name="T40" fmla="*/ 2147483647 w 54"/>
                <a:gd name="T41" fmla="*/ 2147483647 h 54"/>
                <a:gd name="T42" fmla="*/ 2147483647 w 54"/>
                <a:gd name="T43" fmla="*/ 2147483647 h 54"/>
                <a:gd name="T44" fmla="*/ 2147483647 w 54"/>
                <a:gd name="T45" fmla="*/ 2147483647 h 54"/>
                <a:gd name="T46" fmla="*/ 0 w 54"/>
                <a:gd name="T47" fmla="*/ 2147483647 h 54"/>
                <a:gd name="T48" fmla="*/ 0 w 54"/>
                <a:gd name="T49" fmla="*/ 2147483647 h 54"/>
                <a:gd name="T50" fmla="*/ 0 w 54"/>
                <a:gd name="T51" fmla="*/ 2147483647 h 54"/>
                <a:gd name="T52" fmla="*/ 2147483647 w 54"/>
                <a:gd name="T53" fmla="*/ 2147483647 h 54"/>
                <a:gd name="T54" fmla="*/ 2147483647 w 54"/>
                <a:gd name="T55" fmla="*/ 2147483647 h 54"/>
                <a:gd name="T56" fmla="*/ 2147483647 w 54"/>
                <a:gd name="T57" fmla="*/ 2147483647 h 54"/>
                <a:gd name="T58" fmla="*/ 2147483647 w 54"/>
                <a:gd name="T59" fmla="*/ 2147483647 h 54"/>
                <a:gd name="T60" fmla="*/ 2147483647 w 54"/>
                <a:gd name="T61" fmla="*/ 2147483647 h 54"/>
                <a:gd name="T62" fmla="*/ 2147483647 w 54"/>
                <a:gd name="T63" fmla="*/ 2147483647 h 54"/>
                <a:gd name="T64" fmla="*/ 2147483647 w 54"/>
                <a:gd name="T65" fmla="*/ 2147483647 h 5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4"/>
                <a:gd name="T100" fmla="*/ 0 h 54"/>
                <a:gd name="T101" fmla="*/ 54 w 54"/>
                <a:gd name="T102" fmla="*/ 54 h 5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4" h="54">
                  <a:moveTo>
                    <a:pt x="27" y="54"/>
                  </a:moveTo>
                  <a:lnTo>
                    <a:pt x="33" y="53"/>
                  </a:lnTo>
                  <a:lnTo>
                    <a:pt x="38" y="52"/>
                  </a:lnTo>
                  <a:lnTo>
                    <a:pt x="42" y="49"/>
                  </a:lnTo>
                  <a:lnTo>
                    <a:pt x="46" y="46"/>
                  </a:lnTo>
                  <a:lnTo>
                    <a:pt x="50" y="42"/>
                  </a:lnTo>
                  <a:lnTo>
                    <a:pt x="52" y="37"/>
                  </a:lnTo>
                  <a:lnTo>
                    <a:pt x="54" y="32"/>
                  </a:lnTo>
                  <a:lnTo>
                    <a:pt x="54" y="27"/>
                  </a:lnTo>
                  <a:lnTo>
                    <a:pt x="54" y="21"/>
                  </a:lnTo>
                  <a:lnTo>
                    <a:pt x="52" y="16"/>
                  </a:lnTo>
                  <a:lnTo>
                    <a:pt x="50" y="12"/>
                  </a:lnTo>
                  <a:lnTo>
                    <a:pt x="46" y="8"/>
                  </a:lnTo>
                  <a:lnTo>
                    <a:pt x="42" y="4"/>
                  </a:lnTo>
                  <a:lnTo>
                    <a:pt x="38" y="2"/>
                  </a:lnTo>
                  <a:lnTo>
                    <a:pt x="33" y="0"/>
                  </a:lnTo>
                  <a:lnTo>
                    <a:pt x="27" y="0"/>
                  </a:lnTo>
                  <a:lnTo>
                    <a:pt x="22" y="0"/>
                  </a:lnTo>
                  <a:lnTo>
                    <a:pt x="16" y="2"/>
                  </a:lnTo>
                  <a:lnTo>
                    <a:pt x="12" y="4"/>
                  </a:lnTo>
                  <a:lnTo>
                    <a:pt x="8" y="8"/>
                  </a:lnTo>
                  <a:lnTo>
                    <a:pt x="5" y="12"/>
                  </a:lnTo>
                  <a:lnTo>
                    <a:pt x="2" y="16"/>
                  </a:lnTo>
                  <a:lnTo>
                    <a:pt x="0" y="21"/>
                  </a:lnTo>
                  <a:lnTo>
                    <a:pt x="0" y="27"/>
                  </a:lnTo>
                  <a:lnTo>
                    <a:pt x="0" y="32"/>
                  </a:lnTo>
                  <a:lnTo>
                    <a:pt x="2" y="37"/>
                  </a:lnTo>
                  <a:lnTo>
                    <a:pt x="5" y="42"/>
                  </a:lnTo>
                  <a:lnTo>
                    <a:pt x="8" y="46"/>
                  </a:lnTo>
                  <a:lnTo>
                    <a:pt x="12" y="49"/>
                  </a:lnTo>
                  <a:lnTo>
                    <a:pt x="16" y="52"/>
                  </a:lnTo>
                  <a:lnTo>
                    <a:pt x="22" y="53"/>
                  </a:lnTo>
                  <a:lnTo>
                    <a:pt x="27" y="54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313" name="Freeform 344"/>
            <p:cNvSpPr>
              <a:spLocks noEditPoints="1"/>
            </p:cNvSpPr>
            <p:nvPr/>
          </p:nvSpPr>
          <p:spPr bwMode="auto">
            <a:xfrm>
              <a:off x="3132138" y="2354263"/>
              <a:ext cx="92075" cy="92075"/>
            </a:xfrm>
            <a:custGeom>
              <a:avLst/>
              <a:gdLst>
                <a:gd name="T0" fmla="*/ 2147483647 w 58"/>
                <a:gd name="T1" fmla="*/ 2147483647 h 58"/>
                <a:gd name="T2" fmla="*/ 2147483647 w 58"/>
                <a:gd name="T3" fmla="*/ 2147483647 h 58"/>
                <a:gd name="T4" fmla="*/ 2147483647 w 58"/>
                <a:gd name="T5" fmla="*/ 2147483647 h 58"/>
                <a:gd name="T6" fmla="*/ 2147483647 w 58"/>
                <a:gd name="T7" fmla="*/ 2147483647 h 58"/>
                <a:gd name="T8" fmla="*/ 2147483647 w 58"/>
                <a:gd name="T9" fmla="*/ 2147483647 h 58"/>
                <a:gd name="T10" fmla="*/ 2147483647 w 58"/>
                <a:gd name="T11" fmla="*/ 2147483647 h 58"/>
                <a:gd name="T12" fmla="*/ 2147483647 w 58"/>
                <a:gd name="T13" fmla="*/ 2147483647 h 58"/>
                <a:gd name="T14" fmla="*/ 2147483647 w 58"/>
                <a:gd name="T15" fmla="*/ 2147483647 h 58"/>
                <a:gd name="T16" fmla="*/ 2147483647 w 58"/>
                <a:gd name="T17" fmla="*/ 0 h 58"/>
                <a:gd name="T18" fmla="*/ 2147483647 w 58"/>
                <a:gd name="T19" fmla="*/ 2147483647 h 58"/>
                <a:gd name="T20" fmla="*/ 2147483647 w 58"/>
                <a:gd name="T21" fmla="*/ 2147483647 h 58"/>
                <a:gd name="T22" fmla="*/ 2147483647 w 58"/>
                <a:gd name="T23" fmla="*/ 2147483647 h 58"/>
                <a:gd name="T24" fmla="*/ 0 w 58"/>
                <a:gd name="T25" fmla="*/ 2147483647 h 58"/>
                <a:gd name="T26" fmla="*/ 2147483647 w 58"/>
                <a:gd name="T27" fmla="*/ 2147483647 h 58"/>
                <a:gd name="T28" fmla="*/ 2147483647 w 58"/>
                <a:gd name="T29" fmla="*/ 2147483647 h 58"/>
                <a:gd name="T30" fmla="*/ 2147483647 w 58"/>
                <a:gd name="T31" fmla="*/ 2147483647 h 58"/>
                <a:gd name="T32" fmla="*/ 2147483647 w 58"/>
                <a:gd name="T33" fmla="*/ 2147483647 h 58"/>
                <a:gd name="T34" fmla="*/ 2147483647 w 58"/>
                <a:gd name="T35" fmla="*/ 2147483647 h 58"/>
                <a:gd name="T36" fmla="*/ 2147483647 w 58"/>
                <a:gd name="T37" fmla="*/ 2147483647 h 58"/>
                <a:gd name="T38" fmla="*/ 2147483647 w 58"/>
                <a:gd name="T39" fmla="*/ 2147483647 h 58"/>
                <a:gd name="T40" fmla="*/ 2147483647 w 58"/>
                <a:gd name="T41" fmla="*/ 2147483647 h 58"/>
                <a:gd name="T42" fmla="*/ 2147483647 w 58"/>
                <a:gd name="T43" fmla="*/ 2147483647 h 58"/>
                <a:gd name="T44" fmla="*/ 2147483647 w 58"/>
                <a:gd name="T45" fmla="*/ 2147483647 h 58"/>
                <a:gd name="T46" fmla="*/ 2147483647 w 58"/>
                <a:gd name="T47" fmla="*/ 2147483647 h 58"/>
                <a:gd name="T48" fmla="*/ 2147483647 w 58"/>
                <a:gd name="T49" fmla="*/ 2147483647 h 58"/>
                <a:gd name="T50" fmla="*/ 2147483647 w 58"/>
                <a:gd name="T51" fmla="*/ 2147483647 h 58"/>
                <a:gd name="T52" fmla="*/ 2147483647 w 58"/>
                <a:gd name="T53" fmla="*/ 2147483647 h 58"/>
                <a:gd name="T54" fmla="*/ 2147483647 w 58"/>
                <a:gd name="T55" fmla="*/ 2147483647 h 58"/>
                <a:gd name="T56" fmla="*/ 2147483647 w 58"/>
                <a:gd name="T57" fmla="*/ 2147483647 h 58"/>
                <a:gd name="T58" fmla="*/ 2147483647 w 58"/>
                <a:gd name="T59" fmla="*/ 2147483647 h 58"/>
                <a:gd name="T60" fmla="*/ 2147483647 w 58"/>
                <a:gd name="T61" fmla="*/ 2147483647 h 58"/>
                <a:gd name="T62" fmla="*/ 2147483647 w 58"/>
                <a:gd name="T63" fmla="*/ 2147483647 h 58"/>
                <a:gd name="T64" fmla="*/ 2147483647 w 58"/>
                <a:gd name="T65" fmla="*/ 2147483647 h 58"/>
                <a:gd name="T66" fmla="*/ 2147483647 w 58"/>
                <a:gd name="T67" fmla="*/ 2147483647 h 58"/>
                <a:gd name="T68" fmla="*/ 2147483647 w 58"/>
                <a:gd name="T69" fmla="*/ 2147483647 h 58"/>
                <a:gd name="T70" fmla="*/ 2147483647 w 58"/>
                <a:gd name="T71" fmla="*/ 2147483647 h 58"/>
                <a:gd name="T72" fmla="*/ 2147483647 w 58"/>
                <a:gd name="T73" fmla="*/ 2147483647 h 58"/>
                <a:gd name="T74" fmla="*/ 2147483647 w 58"/>
                <a:gd name="T75" fmla="*/ 2147483647 h 58"/>
                <a:gd name="T76" fmla="*/ 2147483647 w 58"/>
                <a:gd name="T77" fmla="*/ 2147483647 h 58"/>
                <a:gd name="T78" fmla="*/ 2147483647 w 58"/>
                <a:gd name="T79" fmla="*/ 2147483647 h 58"/>
                <a:gd name="T80" fmla="*/ 2147483647 w 58"/>
                <a:gd name="T81" fmla="*/ 2147483647 h 58"/>
                <a:gd name="T82" fmla="*/ 2147483647 w 58"/>
                <a:gd name="T83" fmla="*/ 2147483647 h 58"/>
                <a:gd name="T84" fmla="*/ 2147483647 w 58"/>
                <a:gd name="T85" fmla="*/ 2147483647 h 58"/>
                <a:gd name="T86" fmla="*/ 2147483647 w 58"/>
                <a:gd name="T87" fmla="*/ 2147483647 h 58"/>
                <a:gd name="T88" fmla="*/ 2147483647 w 58"/>
                <a:gd name="T89" fmla="*/ 2147483647 h 58"/>
                <a:gd name="T90" fmla="*/ 2147483647 w 58"/>
                <a:gd name="T91" fmla="*/ 2147483647 h 58"/>
                <a:gd name="T92" fmla="*/ 2147483647 w 58"/>
                <a:gd name="T93" fmla="*/ 2147483647 h 58"/>
                <a:gd name="T94" fmla="*/ 2147483647 w 58"/>
                <a:gd name="T95" fmla="*/ 2147483647 h 58"/>
                <a:gd name="T96" fmla="*/ 2147483647 w 58"/>
                <a:gd name="T97" fmla="*/ 2147483647 h 58"/>
                <a:gd name="T98" fmla="*/ 2147483647 w 58"/>
                <a:gd name="T99" fmla="*/ 2147483647 h 5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58"/>
                <a:gd name="T151" fmla="*/ 0 h 58"/>
                <a:gd name="T152" fmla="*/ 58 w 58"/>
                <a:gd name="T153" fmla="*/ 58 h 5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58" h="58">
                  <a:moveTo>
                    <a:pt x="32" y="58"/>
                  </a:moveTo>
                  <a:lnTo>
                    <a:pt x="35" y="57"/>
                  </a:lnTo>
                  <a:lnTo>
                    <a:pt x="38" y="56"/>
                  </a:lnTo>
                  <a:lnTo>
                    <a:pt x="40" y="55"/>
                  </a:lnTo>
                  <a:lnTo>
                    <a:pt x="43" y="54"/>
                  </a:lnTo>
                  <a:lnTo>
                    <a:pt x="45" y="53"/>
                  </a:lnTo>
                  <a:lnTo>
                    <a:pt x="49" y="49"/>
                  </a:lnTo>
                  <a:lnTo>
                    <a:pt x="53" y="45"/>
                  </a:lnTo>
                  <a:lnTo>
                    <a:pt x="55" y="42"/>
                  </a:lnTo>
                  <a:lnTo>
                    <a:pt x="56" y="40"/>
                  </a:lnTo>
                  <a:lnTo>
                    <a:pt x="57" y="37"/>
                  </a:lnTo>
                  <a:lnTo>
                    <a:pt x="57" y="35"/>
                  </a:lnTo>
                  <a:lnTo>
                    <a:pt x="57" y="34"/>
                  </a:lnTo>
                  <a:lnTo>
                    <a:pt x="58" y="32"/>
                  </a:lnTo>
                  <a:lnTo>
                    <a:pt x="58" y="29"/>
                  </a:lnTo>
                  <a:lnTo>
                    <a:pt x="58" y="26"/>
                  </a:lnTo>
                  <a:lnTo>
                    <a:pt x="57" y="23"/>
                  </a:lnTo>
                  <a:lnTo>
                    <a:pt x="57" y="20"/>
                  </a:lnTo>
                  <a:lnTo>
                    <a:pt x="56" y="18"/>
                  </a:lnTo>
                  <a:lnTo>
                    <a:pt x="55" y="15"/>
                  </a:lnTo>
                  <a:lnTo>
                    <a:pt x="53" y="13"/>
                  </a:lnTo>
                  <a:lnTo>
                    <a:pt x="49" y="9"/>
                  </a:lnTo>
                  <a:lnTo>
                    <a:pt x="45" y="5"/>
                  </a:lnTo>
                  <a:lnTo>
                    <a:pt x="43" y="4"/>
                  </a:lnTo>
                  <a:lnTo>
                    <a:pt x="40" y="2"/>
                  </a:lnTo>
                  <a:lnTo>
                    <a:pt x="35" y="1"/>
                  </a:lnTo>
                  <a:lnTo>
                    <a:pt x="32" y="0"/>
                  </a:lnTo>
                  <a:lnTo>
                    <a:pt x="29" y="0"/>
                  </a:lnTo>
                  <a:lnTo>
                    <a:pt x="26" y="0"/>
                  </a:lnTo>
                  <a:lnTo>
                    <a:pt x="24" y="1"/>
                  </a:lnTo>
                  <a:lnTo>
                    <a:pt x="23" y="1"/>
                  </a:lnTo>
                  <a:lnTo>
                    <a:pt x="21" y="1"/>
                  </a:lnTo>
                  <a:lnTo>
                    <a:pt x="18" y="2"/>
                  </a:lnTo>
                  <a:lnTo>
                    <a:pt x="13" y="5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2" y="20"/>
                  </a:lnTo>
                  <a:lnTo>
                    <a:pt x="1" y="23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2"/>
                  </a:lnTo>
                  <a:lnTo>
                    <a:pt x="1" y="34"/>
                  </a:lnTo>
                  <a:lnTo>
                    <a:pt x="1" y="35"/>
                  </a:lnTo>
                  <a:lnTo>
                    <a:pt x="2" y="37"/>
                  </a:lnTo>
                  <a:lnTo>
                    <a:pt x="2" y="40"/>
                  </a:lnTo>
                  <a:lnTo>
                    <a:pt x="5" y="45"/>
                  </a:lnTo>
                  <a:lnTo>
                    <a:pt x="9" y="49"/>
                  </a:lnTo>
                  <a:lnTo>
                    <a:pt x="13" y="53"/>
                  </a:lnTo>
                  <a:lnTo>
                    <a:pt x="18" y="55"/>
                  </a:lnTo>
                  <a:lnTo>
                    <a:pt x="21" y="56"/>
                  </a:lnTo>
                  <a:lnTo>
                    <a:pt x="23" y="57"/>
                  </a:lnTo>
                  <a:lnTo>
                    <a:pt x="24" y="57"/>
                  </a:lnTo>
                  <a:lnTo>
                    <a:pt x="26" y="58"/>
                  </a:lnTo>
                  <a:lnTo>
                    <a:pt x="29" y="58"/>
                  </a:lnTo>
                  <a:lnTo>
                    <a:pt x="32" y="58"/>
                  </a:lnTo>
                  <a:close/>
                  <a:moveTo>
                    <a:pt x="29" y="54"/>
                  </a:moveTo>
                  <a:lnTo>
                    <a:pt x="26" y="54"/>
                  </a:lnTo>
                  <a:lnTo>
                    <a:pt x="24" y="54"/>
                  </a:lnTo>
                  <a:lnTo>
                    <a:pt x="24" y="55"/>
                  </a:lnTo>
                  <a:lnTo>
                    <a:pt x="24" y="54"/>
                  </a:lnTo>
                  <a:lnTo>
                    <a:pt x="24" y="55"/>
                  </a:lnTo>
                  <a:lnTo>
                    <a:pt x="24" y="54"/>
                  </a:lnTo>
                  <a:lnTo>
                    <a:pt x="22" y="53"/>
                  </a:lnTo>
                  <a:lnTo>
                    <a:pt x="19" y="52"/>
                  </a:lnTo>
                  <a:lnTo>
                    <a:pt x="15" y="50"/>
                  </a:lnTo>
                  <a:lnTo>
                    <a:pt x="14" y="51"/>
                  </a:lnTo>
                  <a:lnTo>
                    <a:pt x="15" y="50"/>
                  </a:lnTo>
                  <a:lnTo>
                    <a:pt x="14" y="51"/>
                  </a:lnTo>
                  <a:lnTo>
                    <a:pt x="15" y="50"/>
                  </a:lnTo>
                  <a:lnTo>
                    <a:pt x="11" y="47"/>
                  </a:lnTo>
                  <a:lnTo>
                    <a:pt x="8" y="43"/>
                  </a:lnTo>
                  <a:lnTo>
                    <a:pt x="7" y="44"/>
                  </a:lnTo>
                  <a:lnTo>
                    <a:pt x="8" y="43"/>
                  </a:lnTo>
                  <a:lnTo>
                    <a:pt x="7" y="44"/>
                  </a:lnTo>
                  <a:lnTo>
                    <a:pt x="8" y="43"/>
                  </a:lnTo>
                  <a:lnTo>
                    <a:pt x="6" y="39"/>
                  </a:lnTo>
                  <a:lnTo>
                    <a:pt x="5" y="36"/>
                  </a:lnTo>
                  <a:lnTo>
                    <a:pt x="4" y="34"/>
                  </a:lnTo>
                  <a:lnTo>
                    <a:pt x="2" y="34"/>
                  </a:lnTo>
                  <a:lnTo>
                    <a:pt x="4" y="34"/>
                  </a:lnTo>
                  <a:lnTo>
                    <a:pt x="2" y="34"/>
                  </a:lnTo>
                  <a:lnTo>
                    <a:pt x="4" y="34"/>
                  </a:lnTo>
                  <a:lnTo>
                    <a:pt x="4" y="32"/>
                  </a:lnTo>
                  <a:lnTo>
                    <a:pt x="4" y="29"/>
                  </a:lnTo>
                  <a:lnTo>
                    <a:pt x="4" y="26"/>
                  </a:lnTo>
                  <a:lnTo>
                    <a:pt x="4" y="23"/>
                  </a:lnTo>
                  <a:lnTo>
                    <a:pt x="2" y="23"/>
                  </a:lnTo>
                  <a:lnTo>
                    <a:pt x="4" y="24"/>
                  </a:lnTo>
                  <a:lnTo>
                    <a:pt x="4" y="23"/>
                  </a:lnTo>
                  <a:lnTo>
                    <a:pt x="2" y="23"/>
                  </a:lnTo>
                  <a:lnTo>
                    <a:pt x="4" y="24"/>
                  </a:lnTo>
                  <a:lnTo>
                    <a:pt x="5" y="21"/>
                  </a:lnTo>
                  <a:lnTo>
                    <a:pt x="6" y="19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8" y="15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8" y="15"/>
                  </a:lnTo>
                  <a:lnTo>
                    <a:pt x="11" y="11"/>
                  </a:lnTo>
                  <a:lnTo>
                    <a:pt x="15" y="7"/>
                  </a:lnTo>
                  <a:lnTo>
                    <a:pt x="14" y="6"/>
                  </a:lnTo>
                  <a:lnTo>
                    <a:pt x="15" y="8"/>
                  </a:lnTo>
                  <a:lnTo>
                    <a:pt x="15" y="7"/>
                  </a:lnTo>
                  <a:lnTo>
                    <a:pt x="14" y="6"/>
                  </a:lnTo>
                  <a:lnTo>
                    <a:pt x="15" y="8"/>
                  </a:lnTo>
                  <a:lnTo>
                    <a:pt x="19" y="5"/>
                  </a:lnTo>
                  <a:lnTo>
                    <a:pt x="22" y="5"/>
                  </a:lnTo>
                  <a:lnTo>
                    <a:pt x="24" y="4"/>
                  </a:lnTo>
                  <a:lnTo>
                    <a:pt x="24" y="2"/>
                  </a:lnTo>
                  <a:lnTo>
                    <a:pt x="24" y="4"/>
                  </a:lnTo>
                  <a:lnTo>
                    <a:pt x="24" y="2"/>
                  </a:lnTo>
                  <a:lnTo>
                    <a:pt x="24" y="4"/>
                  </a:lnTo>
                  <a:lnTo>
                    <a:pt x="26" y="4"/>
                  </a:lnTo>
                  <a:lnTo>
                    <a:pt x="29" y="3"/>
                  </a:lnTo>
                  <a:lnTo>
                    <a:pt x="32" y="4"/>
                  </a:lnTo>
                  <a:lnTo>
                    <a:pt x="35" y="4"/>
                  </a:lnTo>
                  <a:lnTo>
                    <a:pt x="35" y="2"/>
                  </a:lnTo>
                  <a:lnTo>
                    <a:pt x="34" y="4"/>
                  </a:lnTo>
                  <a:lnTo>
                    <a:pt x="35" y="4"/>
                  </a:lnTo>
                  <a:lnTo>
                    <a:pt x="35" y="2"/>
                  </a:lnTo>
                  <a:lnTo>
                    <a:pt x="34" y="4"/>
                  </a:lnTo>
                  <a:lnTo>
                    <a:pt x="39" y="5"/>
                  </a:lnTo>
                  <a:lnTo>
                    <a:pt x="41" y="7"/>
                  </a:lnTo>
                  <a:lnTo>
                    <a:pt x="44" y="8"/>
                  </a:lnTo>
                  <a:lnTo>
                    <a:pt x="44" y="6"/>
                  </a:lnTo>
                  <a:lnTo>
                    <a:pt x="43" y="7"/>
                  </a:lnTo>
                  <a:lnTo>
                    <a:pt x="44" y="8"/>
                  </a:lnTo>
                  <a:lnTo>
                    <a:pt x="44" y="6"/>
                  </a:lnTo>
                  <a:lnTo>
                    <a:pt x="43" y="7"/>
                  </a:lnTo>
                  <a:lnTo>
                    <a:pt x="47" y="11"/>
                  </a:lnTo>
                  <a:lnTo>
                    <a:pt x="50" y="15"/>
                  </a:lnTo>
                  <a:lnTo>
                    <a:pt x="52" y="14"/>
                  </a:lnTo>
                  <a:lnTo>
                    <a:pt x="50" y="14"/>
                  </a:lnTo>
                  <a:lnTo>
                    <a:pt x="50" y="15"/>
                  </a:lnTo>
                  <a:lnTo>
                    <a:pt x="52" y="14"/>
                  </a:lnTo>
                  <a:lnTo>
                    <a:pt x="50" y="14"/>
                  </a:lnTo>
                  <a:lnTo>
                    <a:pt x="52" y="17"/>
                  </a:lnTo>
                  <a:lnTo>
                    <a:pt x="53" y="19"/>
                  </a:lnTo>
                  <a:lnTo>
                    <a:pt x="54" y="21"/>
                  </a:lnTo>
                  <a:lnTo>
                    <a:pt x="54" y="24"/>
                  </a:lnTo>
                  <a:lnTo>
                    <a:pt x="56" y="23"/>
                  </a:lnTo>
                  <a:lnTo>
                    <a:pt x="54" y="23"/>
                  </a:lnTo>
                  <a:lnTo>
                    <a:pt x="54" y="24"/>
                  </a:lnTo>
                  <a:lnTo>
                    <a:pt x="56" y="23"/>
                  </a:lnTo>
                  <a:lnTo>
                    <a:pt x="54" y="23"/>
                  </a:lnTo>
                  <a:lnTo>
                    <a:pt x="54" y="26"/>
                  </a:lnTo>
                  <a:lnTo>
                    <a:pt x="55" y="29"/>
                  </a:lnTo>
                  <a:lnTo>
                    <a:pt x="54" y="32"/>
                  </a:lnTo>
                  <a:lnTo>
                    <a:pt x="54" y="34"/>
                  </a:lnTo>
                  <a:lnTo>
                    <a:pt x="56" y="34"/>
                  </a:lnTo>
                  <a:lnTo>
                    <a:pt x="54" y="34"/>
                  </a:lnTo>
                  <a:lnTo>
                    <a:pt x="56" y="34"/>
                  </a:lnTo>
                  <a:lnTo>
                    <a:pt x="54" y="34"/>
                  </a:lnTo>
                  <a:lnTo>
                    <a:pt x="54" y="36"/>
                  </a:lnTo>
                  <a:lnTo>
                    <a:pt x="53" y="39"/>
                  </a:lnTo>
                  <a:lnTo>
                    <a:pt x="52" y="41"/>
                  </a:lnTo>
                  <a:lnTo>
                    <a:pt x="50" y="43"/>
                  </a:lnTo>
                  <a:lnTo>
                    <a:pt x="52" y="44"/>
                  </a:lnTo>
                  <a:lnTo>
                    <a:pt x="50" y="43"/>
                  </a:lnTo>
                  <a:lnTo>
                    <a:pt x="52" y="44"/>
                  </a:lnTo>
                  <a:lnTo>
                    <a:pt x="50" y="43"/>
                  </a:lnTo>
                  <a:lnTo>
                    <a:pt x="47" y="47"/>
                  </a:lnTo>
                  <a:lnTo>
                    <a:pt x="43" y="50"/>
                  </a:lnTo>
                  <a:lnTo>
                    <a:pt x="44" y="51"/>
                  </a:lnTo>
                  <a:lnTo>
                    <a:pt x="44" y="50"/>
                  </a:lnTo>
                  <a:lnTo>
                    <a:pt x="43" y="50"/>
                  </a:lnTo>
                  <a:lnTo>
                    <a:pt x="44" y="51"/>
                  </a:lnTo>
                  <a:lnTo>
                    <a:pt x="44" y="50"/>
                  </a:lnTo>
                  <a:lnTo>
                    <a:pt x="41" y="51"/>
                  </a:lnTo>
                  <a:lnTo>
                    <a:pt x="39" y="52"/>
                  </a:lnTo>
                  <a:lnTo>
                    <a:pt x="37" y="53"/>
                  </a:lnTo>
                  <a:lnTo>
                    <a:pt x="34" y="54"/>
                  </a:lnTo>
                  <a:lnTo>
                    <a:pt x="35" y="55"/>
                  </a:lnTo>
                  <a:lnTo>
                    <a:pt x="35" y="54"/>
                  </a:lnTo>
                  <a:lnTo>
                    <a:pt x="34" y="54"/>
                  </a:lnTo>
                  <a:lnTo>
                    <a:pt x="35" y="55"/>
                  </a:lnTo>
                  <a:lnTo>
                    <a:pt x="35" y="54"/>
                  </a:lnTo>
                  <a:lnTo>
                    <a:pt x="32" y="54"/>
                  </a:lnTo>
                  <a:lnTo>
                    <a:pt x="29" y="5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314" name="Freeform 345"/>
            <p:cNvSpPr>
              <a:spLocks/>
            </p:cNvSpPr>
            <p:nvPr/>
          </p:nvSpPr>
          <p:spPr bwMode="auto">
            <a:xfrm>
              <a:off x="3135313" y="2000250"/>
              <a:ext cx="85725" cy="87313"/>
            </a:xfrm>
            <a:custGeom>
              <a:avLst/>
              <a:gdLst>
                <a:gd name="T0" fmla="*/ 2147483647 w 54"/>
                <a:gd name="T1" fmla="*/ 2147483647 h 55"/>
                <a:gd name="T2" fmla="*/ 2147483647 w 54"/>
                <a:gd name="T3" fmla="*/ 2147483647 h 55"/>
                <a:gd name="T4" fmla="*/ 2147483647 w 54"/>
                <a:gd name="T5" fmla="*/ 2147483647 h 55"/>
                <a:gd name="T6" fmla="*/ 2147483647 w 54"/>
                <a:gd name="T7" fmla="*/ 2147483647 h 55"/>
                <a:gd name="T8" fmla="*/ 2147483647 w 54"/>
                <a:gd name="T9" fmla="*/ 2147483647 h 55"/>
                <a:gd name="T10" fmla="*/ 2147483647 w 54"/>
                <a:gd name="T11" fmla="*/ 2147483647 h 55"/>
                <a:gd name="T12" fmla="*/ 2147483647 w 54"/>
                <a:gd name="T13" fmla="*/ 2147483647 h 55"/>
                <a:gd name="T14" fmla="*/ 2147483647 w 54"/>
                <a:gd name="T15" fmla="*/ 2147483647 h 55"/>
                <a:gd name="T16" fmla="*/ 2147483647 w 54"/>
                <a:gd name="T17" fmla="*/ 2147483647 h 55"/>
                <a:gd name="T18" fmla="*/ 2147483647 w 54"/>
                <a:gd name="T19" fmla="*/ 2147483647 h 55"/>
                <a:gd name="T20" fmla="*/ 2147483647 w 54"/>
                <a:gd name="T21" fmla="*/ 2147483647 h 55"/>
                <a:gd name="T22" fmla="*/ 2147483647 w 54"/>
                <a:gd name="T23" fmla="*/ 2147483647 h 55"/>
                <a:gd name="T24" fmla="*/ 2147483647 w 54"/>
                <a:gd name="T25" fmla="*/ 2147483647 h 55"/>
                <a:gd name="T26" fmla="*/ 2147483647 w 54"/>
                <a:gd name="T27" fmla="*/ 2147483647 h 55"/>
                <a:gd name="T28" fmla="*/ 2147483647 w 54"/>
                <a:gd name="T29" fmla="*/ 2147483647 h 55"/>
                <a:gd name="T30" fmla="*/ 2147483647 w 54"/>
                <a:gd name="T31" fmla="*/ 2147483647 h 55"/>
                <a:gd name="T32" fmla="*/ 2147483647 w 54"/>
                <a:gd name="T33" fmla="*/ 0 h 55"/>
                <a:gd name="T34" fmla="*/ 2147483647 w 54"/>
                <a:gd name="T35" fmla="*/ 2147483647 h 55"/>
                <a:gd name="T36" fmla="*/ 2147483647 w 54"/>
                <a:gd name="T37" fmla="*/ 2147483647 h 55"/>
                <a:gd name="T38" fmla="*/ 2147483647 w 54"/>
                <a:gd name="T39" fmla="*/ 2147483647 h 55"/>
                <a:gd name="T40" fmla="*/ 2147483647 w 54"/>
                <a:gd name="T41" fmla="*/ 2147483647 h 55"/>
                <a:gd name="T42" fmla="*/ 2147483647 w 54"/>
                <a:gd name="T43" fmla="*/ 2147483647 h 55"/>
                <a:gd name="T44" fmla="*/ 2147483647 w 54"/>
                <a:gd name="T45" fmla="*/ 2147483647 h 55"/>
                <a:gd name="T46" fmla="*/ 0 w 54"/>
                <a:gd name="T47" fmla="*/ 2147483647 h 55"/>
                <a:gd name="T48" fmla="*/ 0 w 54"/>
                <a:gd name="T49" fmla="*/ 2147483647 h 55"/>
                <a:gd name="T50" fmla="*/ 0 w 54"/>
                <a:gd name="T51" fmla="*/ 2147483647 h 55"/>
                <a:gd name="T52" fmla="*/ 2147483647 w 54"/>
                <a:gd name="T53" fmla="*/ 2147483647 h 55"/>
                <a:gd name="T54" fmla="*/ 2147483647 w 54"/>
                <a:gd name="T55" fmla="*/ 2147483647 h 55"/>
                <a:gd name="T56" fmla="*/ 2147483647 w 54"/>
                <a:gd name="T57" fmla="*/ 2147483647 h 55"/>
                <a:gd name="T58" fmla="*/ 2147483647 w 54"/>
                <a:gd name="T59" fmla="*/ 2147483647 h 55"/>
                <a:gd name="T60" fmla="*/ 2147483647 w 54"/>
                <a:gd name="T61" fmla="*/ 2147483647 h 55"/>
                <a:gd name="T62" fmla="*/ 2147483647 w 54"/>
                <a:gd name="T63" fmla="*/ 2147483647 h 55"/>
                <a:gd name="T64" fmla="*/ 2147483647 w 54"/>
                <a:gd name="T65" fmla="*/ 2147483647 h 5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4"/>
                <a:gd name="T100" fmla="*/ 0 h 55"/>
                <a:gd name="T101" fmla="*/ 54 w 54"/>
                <a:gd name="T102" fmla="*/ 55 h 5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4" h="55">
                  <a:moveTo>
                    <a:pt x="27" y="55"/>
                  </a:moveTo>
                  <a:lnTo>
                    <a:pt x="33" y="54"/>
                  </a:lnTo>
                  <a:lnTo>
                    <a:pt x="38" y="53"/>
                  </a:lnTo>
                  <a:lnTo>
                    <a:pt x="42" y="50"/>
                  </a:lnTo>
                  <a:lnTo>
                    <a:pt x="46" y="47"/>
                  </a:lnTo>
                  <a:lnTo>
                    <a:pt x="50" y="43"/>
                  </a:lnTo>
                  <a:lnTo>
                    <a:pt x="52" y="38"/>
                  </a:lnTo>
                  <a:lnTo>
                    <a:pt x="54" y="33"/>
                  </a:lnTo>
                  <a:lnTo>
                    <a:pt x="54" y="28"/>
                  </a:lnTo>
                  <a:lnTo>
                    <a:pt x="54" y="22"/>
                  </a:lnTo>
                  <a:lnTo>
                    <a:pt x="52" y="17"/>
                  </a:lnTo>
                  <a:lnTo>
                    <a:pt x="50" y="13"/>
                  </a:lnTo>
                  <a:lnTo>
                    <a:pt x="46" y="8"/>
                  </a:lnTo>
                  <a:lnTo>
                    <a:pt x="42" y="5"/>
                  </a:lnTo>
                  <a:lnTo>
                    <a:pt x="38" y="3"/>
                  </a:lnTo>
                  <a:lnTo>
                    <a:pt x="33" y="1"/>
                  </a:lnTo>
                  <a:lnTo>
                    <a:pt x="27" y="0"/>
                  </a:lnTo>
                  <a:lnTo>
                    <a:pt x="22" y="1"/>
                  </a:lnTo>
                  <a:lnTo>
                    <a:pt x="16" y="3"/>
                  </a:lnTo>
                  <a:lnTo>
                    <a:pt x="12" y="5"/>
                  </a:lnTo>
                  <a:lnTo>
                    <a:pt x="8" y="8"/>
                  </a:lnTo>
                  <a:lnTo>
                    <a:pt x="5" y="13"/>
                  </a:lnTo>
                  <a:lnTo>
                    <a:pt x="2" y="17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33"/>
                  </a:lnTo>
                  <a:lnTo>
                    <a:pt x="2" y="38"/>
                  </a:lnTo>
                  <a:lnTo>
                    <a:pt x="5" y="43"/>
                  </a:lnTo>
                  <a:lnTo>
                    <a:pt x="8" y="47"/>
                  </a:lnTo>
                  <a:lnTo>
                    <a:pt x="12" y="50"/>
                  </a:lnTo>
                  <a:lnTo>
                    <a:pt x="16" y="53"/>
                  </a:lnTo>
                  <a:lnTo>
                    <a:pt x="22" y="54"/>
                  </a:lnTo>
                  <a:lnTo>
                    <a:pt x="27" y="5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315" name="Freeform 346"/>
            <p:cNvSpPr>
              <a:spLocks noEditPoints="1"/>
            </p:cNvSpPr>
            <p:nvPr/>
          </p:nvSpPr>
          <p:spPr bwMode="auto">
            <a:xfrm>
              <a:off x="3132138" y="1998663"/>
              <a:ext cx="92075" cy="92075"/>
            </a:xfrm>
            <a:custGeom>
              <a:avLst/>
              <a:gdLst>
                <a:gd name="T0" fmla="*/ 2147483647 w 58"/>
                <a:gd name="T1" fmla="*/ 2147483647 h 58"/>
                <a:gd name="T2" fmla="*/ 2147483647 w 58"/>
                <a:gd name="T3" fmla="*/ 2147483647 h 58"/>
                <a:gd name="T4" fmla="*/ 2147483647 w 58"/>
                <a:gd name="T5" fmla="*/ 2147483647 h 58"/>
                <a:gd name="T6" fmla="*/ 2147483647 w 58"/>
                <a:gd name="T7" fmla="*/ 2147483647 h 58"/>
                <a:gd name="T8" fmla="*/ 2147483647 w 58"/>
                <a:gd name="T9" fmla="*/ 2147483647 h 58"/>
                <a:gd name="T10" fmla="*/ 2147483647 w 58"/>
                <a:gd name="T11" fmla="*/ 2147483647 h 58"/>
                <a:gd name="T12" fmla="*/ 2147483647 w 58"/>
                <a:gd name="T13" fmla="*/ 2147483647 h 58"/>
                <a:gd name="T14" fmla="*/ 2147483647 w 58"/>
                <a:gd name="T15" fmla="*/ 0 h 58"/>
                <a:gd name="T16" fmla="*/ 2147483647 w 58"/>
                <a:gd name="T17" fmla="*/ 0 h 58"/>
                <a:gd name="T18" fmla="*/ 2147483647 w 58"/>
                <a:gd name="T19" fmla="*/ 2147483647 h 58"/>
                <a:gd name="T20" fmla="*/ 2147483647 w 58"/>
                <a:gd name="T21" fmla="*/ 2147483647 h 58"/>
                <a:gd name="T22" fmla="*/ 2147483647 w 58"/>
                <a:gd name="T23" fmla="*/ 2147483647 h 58"/>
                <a:gd name="T24" fmla="*/ 2147483647 w 58"/>
                <a:gd name="T25" fmla="*/ 2147483647 h 58"/>
                <a:gd name="T26" fmla="*/ 2147483647 w 58"/>
                <a:gd name="T27" fmla="*/ 2147483647 h 58"/>
                <a:gd name="T28" fmla="*/ 2147483647 w 58"/>
                <a:gd name="T29" fmla="*/ 2147483647 h 58"/>
                <a:gd name="T30" fmla="*/ 2147483647 w 58"/>
                <a:gd name="T31" fmla="*/ 2147483647 h 58"/>
                <a:gd name="T32" fmla="*/ 2147483647 w 58"/>
                <a:gd name="T33" fmla="*/ 2147483647 h 58"/>
                <a:gd name="T34" fmla="*/ 2147483647 w 58"/>
                <a:gd name="T35" fmla="*/ 2147483647 h 58"/>
                <a:gd name="T36" fmla="*/ 2147483647 w 58"/>
                <a:gd name="T37" fmla="*/ 2147483647 h 58"/>
                <a:gd name="T38" fmla="*/ 2147483647 w 58"/>
                <a:gd name="T39" fmla="*/ 2147483647 h 58"/>
                <a:gd name="T40" fmla="*/ 2147483647 w 58"/>
                <a:gd name="T41" fmla="*/ 2147483647 h 58"/>
                <a:gd name="T42" fmla="*/ 2147483647 w 58"/>
                <a:gd name="T43" fmla="*/ 2147483647 h 58"/>
                <a:gd name="T44" fmla="*/ 2147483647 w 58"/>
                <a:gd name="T45" fmla="*/ 2147483647 h 58"/>
                <a:gd name="T46" fmla="*/ 2147483647 w 58"/>
                <a:gd name="T47" fmla="*/ 2147483647 h 58"/>
                <a:gd name="T48" fmla="*/ 2147483647 w 58"/>
                <a:gd name="T49" fmla="*/ 2147483647 h 58"/>
                <a:gd name="T50" fmla="*/ 2147483647 w 58"/>
                <a:gd name="T51" fmla="*/ 2147483647 h 58"/>
                <a:gd name="T52" fmla="*/ 2147483647 w 58"/>
                <a:gd name="T53" fmla="*/ 2147483647 h 58"/>
                <a:gd name="T54" fmla="*/ 2147483647 w 58"/>
                <a:gd name="T55" fmla="*/ 2147483647 h 58"/>
                <a:gd name="T56" fmla="*/ 2147483647 w 58"/>
                <a:gd name="T57" fmla="*/ 2147483647 h 58"/>
                <a:gd name="T58" fmla="*/ 2147483647 w 58"/>
                <a:gd name="T59" fmla="*/ 2147483647 h 58"/>
                <a:gd name="T60" fmla="*/ 2147483647 w 58"/>
                <a:gd name="T61" fmla="*/ 2147483647 h 58"/>
                <a:gd name="T62" fmla="*/ 2147483647 w 58"/>
                <a:gd name="T63" fmla="*/ 2147483647 h 58"/>
                <a:gd name="T64" fmla="*/ 2147483647 w 58"/>
                <a:gd name="T65" fmla="*/ 2147483647 h 58"/>
                <a:gd name="T66" fmla="*/ 2147483647 w 58"/>
                <a:gd name="T67" fmla="*/ 2147483647 h 58"/>
                <a:gd name="T68" fmla="*/ 2147483647 w 58"/>
                <a:gd name="T69" fmla="*/ 2147483647 h 58"/>
                <a:gd name="T70" fmla="*/ 2147483647 w 58"/>
                <a:gd name="T71" fmla="*/ 2147483647 h 58"/>
                <a:gd name="T72" fmla="*/ 2147483647 w 58"/>
                <a:gd name="T73" fmla="*/ 2147483647 h 58"/>
                <a:gd name="T74" fmla="*/ 2147483647 w 58"/>
                <a:gd name="T75" fmla="*/ 2147483647 h 58"/>
                <a:gd name="T76" fmla="*/ 2147483647 w 58"/>
                <a:gd name="T77" fmla="*/ 2147483647 h 58"/>
                <a:gd name="T78" fmla="*/ 2147483647 w 58"/>
                <a:gd name="T79" fmla="*/ 2147483647 h 58"/>
                <a:gd name="T80" fmla="*/ 2147483647 w 58"/>
                <a:gd name="T81" fmla="*/ 2147483647 h 58"/>
                <a:gd name="T82" fmla="*/ 2147483647 w 58"/>
                <a:gd name="T83" fmla="*/ 2147483647 h 58"/>
                <a:gd name="T84" fmla="*/ 2147483647 w 58"/>
                <a:gd name="T85" fmla="*/ 2147483647 h 58"/>
                <a:gd name="T86" fmla="*/ 2147483647 w 58"/>
                <a:gd name="T87" fmla="*/ 2147483647 h 58"/>
                <a:gd name="T88" fmla="*/ 2147483647 w 58"/>
                <a:gd name="T89" fmla="*/ 2147483647 h 58"/>
                <a:gd name="T90" fmla="*/ 2147483647 w 58"/>
                <a:gd name="T91" fmla="*/ 2147483647 h 58"/>
                <a:gd name="T92" fmla="*/ 2147483647 w 58"/>
                <a:gd name="T93" fmla="*/ 2147483647 h 58"/>
                <a:gd name="T94" fmla="*/ 2147483647 w 58"/>
                <a:gd name="T95" fmla="*/ 2147483647 h 58"/>
                <a:gd name="T96" fmla="*/ 2147483647 w 58"/>
                <a:gd name="T97" fmla="*/ 2147483647 h 58"/>
                <a:gd name="T98" fmla="*/ 2147483647 w 58"/>
                <a:gd name="T99" fmla="*/ 2147483647 h 5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58"/>
                <a:gd name="T151" fmla="*/ 0 h 58"/>
                <a:gd name="T152" fmla="*/ 58 w 58"/>
                <a:gd name="T153" fmla="*/ 58 h 5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58" h="58">
                  <a:moveTo>
                    <a:pt x="32" y="57"/>
                  </a:moveTo>
                  <a:lnTo>
                    <a:pt x="35" y="57"/>
                  </a:lnTo>
                  <a:lnTo>
                    <a:pt x="38" y="56"/>
                  </a:lnTo>
                  <a:lnTo>
                    <a:pt x="40" y="55"/>
                  </a:lnTo>
                  <a:lnTo>
                    <a:pt x="43" y="54"/>
                  </a:lnTo>
                  <a:lnTo>
                    <a:pt x="45" y="53"/>
                  </a:lnTo>
                  <a:lnTo>
                    <a:pt x="45" y="52"/>
                  </a:lnTo>
                  <a:lnTo>
                    <a:pt x="49" y="49"/>
                  </a:lnTo>
                  <a:lnTo>
                    <a:pt x="53" y="45"/>
                  </a:lnTo>
                  <a:lnTo>
                    <a:pt x="53" y="44"/>
                  </a:lnTo>
                  <a:lnTo>
                    <a:pt x="55" y="42"/>
                  </a:lnTo>
                  <a:lnTo>
                    <a:pt x="57" y="37"/>
                  </a:lnTo>
                  <a:lnTo>
                    <a:pt x="57" y="35"/>
                  </a:lnTo>
                  <a:lnTo>
                    <a:pt x="57" y="34"/>
                  </a:lnTo>
                  <a:lnTo>
                    <a:pt x="58" y="31"/>
                  </a:lnTo>
                  <a:lnTo>
                    <a:pt x="58" y="29"/>
                  </a:lnTo>
                  <a:lnTo>
                    <a:pt x="58" y="26"/>
                  </a:lnTo>
                  <a:lnTo>
                    <a:pt x="57" y="23"/>
                  </a:lnTo>
                  <a:lnTo>
                    <a:pt x="57" y="20"/>
                  </a:lnTo>
                  <a:lnTo>
                    <a:pt x="56" y="17"/>
                  </a:lnTo>
                  <a:lnTo>
                    <a:pt x="55" y="15"/>
                  </a:lnTo>
                  <a:lnTo>
                    <a:pt x="53" y="13"/>
                  </a:lnTo>
                  <a:lnTo>
                    <a:pt x="53" y="12"/>
                  </a:lnTo>
                  <a:lnTo>
                    <a:pt x="49" y="8"/>
                  </a:lnTo>
                  <a:lnTo>
                    <a:pt x="45" y="5"/>
                  </a:lnTo>
                  <a:lnTo>
                    <a:pt x="43" y="3"/>
                  </a:lnTo>
                  <a:lnTo>
                    <a:pt x="40" y="2"/>
                  </a:lnTo>
                  <a:lnTo>
                    <a:pt x="35" y="0"/>
                  </a:lnTo>
                  <a:lnTo>
                    <a:pt x="32" y="0"/>
                  </a:lnTo>
                  <a:lnTo>
                    <a:pt x="29" y="0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1" y="1"/>
                  </a:lnTo>
                  <a:lnTo>
                    <a:pt x="18" y="2"/>
                  </a:lnTo>
                  <a:lnTo>
                    <a:pt x="13" y="5"/>
                  </a:lnTo>
                  <a:lnTo>
                    <a:pt x="9" y="8"/>
                  </a:lnTo>
                  <a:lnTo>
                    <a:pt x="5" y="12"/>
                  </a:lnTo>
                  <a:lnTo>
                    <a:pt x="5" y="13"/>
                  </a:lnTo>
                  <a:lnTo>
                    <a:pt x="2" y="17"/>
                  </a:lnTo>
                  <a:lnTo>
                    <a:pt x="2" y="20"/>
                  </a:lnTo>
                  <a:lnTo>
                    <a:pt x="1" y="23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1" y="34"/>
                  </a:lnTo>
                  <a:lnTo>
                    <a:pt x="1" y="35"/>
                  </a:lnTo>
                  <a:lnTo>
                    <a:pt x="2" y="37"/>
                  </a:lnTo>
                  <a:lnTo>
                    <a:pt x="2" y="40"/>
                  </a:lnTo>
                  <a:lnTo>
                    <a:pt x="4" y="42"/>
                  </a:lnTo>
                  <a:lnTo>
                    <a:pt x="5" y="44"/>
                  </a:lnTo>
                  <a:lnTo>
                    <a:pt x="5" y="45"/>
                  </a:lnTo>
                  <a:lnTo>
                    <a:pt x="9" y="49"/>
                  </a:lnTo>
                  <a:lnTo>
                    <a:pt x="13" y="52"/>
                  </a:lnTo>
                  <a:lnTo>
                    <a:pt x="13" y="53"/>
                  </a:lnTo>
                  <a:lnTo>
                    <a:pt x="18" y="55"/>
                  </a:lnTo>
                  <a:lnTo>
                    <a:pt x="21" y="56"/>
                  </a:lnTo>
                  <a:lnTo>
                    <a:pt x="23" y="57"/>
                  </a:lnTo>
                  <a:lnTo>
                    <a:pt x="24" y="57"/>
                  </a:lnTo>
                  <a:lnTo>
                    <a:pt x="26" y="57"/>
                  </a:lnTo>
                  <a:lnTo>
                    <a:pt x="29" y="58"/>
                  </a:lnTo>
                  <a:lnTo>
                    <a:pt x="32" y="57"/>
                  </a:lnTo>
                  <a:close/>
                  <a:moveTo>
                    <a:pt x="29" y="54"/>
                  </a:moveTo>
                  <a:lnTo>
                    <a:pt x="26" y="54"/>
                  </a:lnTo>
                  <a:lnTo>
                    <a:pt x="24" y="54"/>
                  </a:lnTo>
                  <a:lnTo>
                    <a:pt x="24" y="55"/>
                  </a:lnTo>
                  <a:lnTo>
                    <a:pt x="24" y="54"/>
                  </a:lnTo>
                  <a:lnTo>
                    <a:pt x="24" y="55"/>
                  </a:lnTo>
                  <a:lnTo>
                    <a:pt x="24" y="54"/>
                  </a:lnTo>
                  <a:lnTo>
                    <a:pt x="22" y="53"/>
                  </a:lnTo>
                  <a:lnTo>
                    <a:pt x="19" y="52"/>
                  </a:lnTo>
                  <a:lnTo>
                    <a:pt x="15" y="50"/>
                  </a:lnTo>
                  <a:lnTo>
                    <a:pt x="14" y="51"/>
                  </a:lnTo>
                  <a:lnTo>
                    <a:pt x="15" y="50"/>
                  </a:lnTo>
                  <a:lnTo>
                    <a:pt x="14" y="51"/>
                  </a:lnTo>
                  <a:lnTo>
                    <a:pt x="15" y="50"/>
                  </a:lnTo>
                  <a:lnTo>
                    <a:pt x="11" y="47"/>
                  </a:lnTo>
                  <a:lnTo>
                    <a:pt x="8" y="43"/>
                  </a:lnTo>
                  <a:lnTo>
                    <a:pt x="7" y="44"/>
                  </a:lnTo>
                  <a:lnTo>
                    <a:pt x="8" y="43"/>
                  </a:lnTo>
                  <a:lnTo>
                    <a:pt x="7" y="44"/>
                  </a:lnTo>
                  <a:lnTo>
                    <a:pt x="8" y="43"/>
                  </a:lnTo>
                  <a:lnTo>
                    <a:pt x="7" y="41"/>
                  </a:lnTo>
                  <a:lnTo>
                    <a:pt x="6" y="39"/>
                  </a:lnTo>
                  <a:lnTo>
                    <a:pt x="5" y="36"/>
                  </a:lnTo>
                  <a:lnTo>
                    <a:pt x="4" y="34"/>
                  </a:lnTo>
                  <a:lnTo>
                    <a:pt x="2" y="34"/>
                  </a:lnTo>
                  <a:lnTo>
                    <a:pt x="4" y="34"/>
                  </a:lnTo>
                  <a:lnTo>
                    <a:pt x="2" y="34"/>
                  </a:lnTo>
                  <a:lnTo>
                    <a:pt x="4" y="34"/>
                  </a:lnTo>
                  <a:lnTo>
                    <a:pt x="4" y="31"/>
                  </a:lnTo>
                  <a:lnTo>
                    <a:pt x="4" y="29"/>
                  </a:lnTo>
                  <a:lnTo>
                    <a:pt x="4" y="26"/>
                  </a:lnTo>
                  <a:lnTo>
                    <a:pt x="4" y="23"/>
                  </a:lnTo>
                  <a:lnTo>
                    <a:pt x="2" y="23"/>
                  </a:lnTo>
                  <a:lnTo>
                    <a:pt x="4" y="24"/>
                  </a:lnTo>
                  <a:lnTo>
                    <a:pt x="4" y="23"/>
                  </a:lnTo>
                  <a:lnTo>
                    <a:pt x="2" y="23"/>
                  </a:lnTo>
                  <a:lnTo>
                    <a:pt x="4" y="24"/>
                  </a:lnTo>
                  <a:lnTo>
                    <a:pt x="5" y="21"/>
                  </a:lnTo>
                  <a:lnTo>
                    <a:pt x="6" y="19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8" y="15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8" y="15"/>
                  </a:lnTo>
                  <a:lnTo>
                    <a:pt x="11" y="11"/>
                  </a:lnTo>
                  <a:lnTo>
                    <a:pt x="15" y="7"/>
                  </a:lnTo>
                  <a:lnTo>
                    <a:pt x="14" y="6"/>
                  </a:lnTo>
                  <a:lnTo>
                    <a:pt x="15" y="8"/>
                  </a:lnTo>
                  <a:lnTo>
                    <a:pt x="15" y="7"/>
                  </a:lnTo>
                  <a:lnTo>
                    <a:pt x="14" y="6"/>
                  </a:lnTo>
                  <a:lnTo>
                    <a:pt x="15" y="8"/>
                  </a:lnTo>
                  <a:lnTo>
                    <a:pt x="19" y="5"/>
                  </a:lnTo>
                  <a:lnTo>
                    <a:pt x="22" y="4"/>
                  </a:lnTo>
                  <a:lnTo>
                    <a:pt x="24" y="4"/>
                  </a:lnTo>
                  <a:lnTo>
                    <a:pt x="24" y="2"/>
                  </a:lnTo>
                  <a:lnTo>
                    <a:pt x="24" y="4"/>
                  </a:lnTo>
                  <a:lnTo>
                    <a:pt x="24" y="2"/>
                  </a:lnTo>
                  <a:lnTo>
                    <a:pt x="24" y="4"/>
                  </a:lnTo>
                  <a:lnTo>
                    <a:pt x="26" y="3"/>
                  </a:lnTo>
                  <a:lnTo>
                    <a:pt x="29" y="3"/>
                  </a:lnTo>
                  <a:lnTo>
                    <a:pt x="32" y="3"/>
                  </a:lnTo>
                  <a:lnTo>
                    <a:pt x="35" y="4"/>
                  </a:lnTo>
                  <a:lnTo>
                    <a:pt x="35" y="2"/>
                  </a:lnTo>
                  <a:lnTo>
                    <a:pt x="34" y="4"/>
                  </a:lnTo>
                  <a:lnTo>
                    <a:pt x="35" y="4"/>
                  </a:lnTo>
                  <a:lnTo>
                    <a:pt x="35" y="2"/>
                  </a:lnTo>
                  <a:lnTo>
                    <a:pt x="34" y="4"/>
                  </a:lnTo>
                  <a:lnTo>
                    <a:pt x="39" y="5"/>
                  </a:lnTo>
                  <a:lnTo>
                    <a:pt x="41" y="6"/>
                  </a:lnTo>
                  <a:lnTo>
                    <a:pt x="44" y="8"/>
                  </a:lnTo>
                  <a:lnTo>
                    <a:pt x="44" y="6"/>
                  </a:lnTo>
                  <a:lnTo>
                    <a:pt x="43" y="7"/>
                  </a:lnTo>
                  <a:lnTo>
                    <a:pt x="44" y="8"/>
                  </a:lnTo>
                  <a:lnTo>
                    <a:pt x="44" y="6"/>
                  </a:lnTo>
                  <a:lnTo>
                    <a:pt x="43" y="7"/>
                  </a:lnTo>
                  <a:lnTo>
                    <a:pt x="47" y="11"/>
                  </a:lnTo>
                  <a:lnTo>
                    <a:pt x="50" y="15"/>
                  </a:lnTo>
                  <a:lnTo>
                    <a:pt x="52" y="14"/>
                  </a:lnTo>
                  <a:lnTo>
                    <a:pt x="50" y="14"/>
                  </a:lnTo>
                  <a:lnTo>
                    <a:pt x="50" y="15"/>
                  </a:lnTo>
                  <a:lnTo>
                    <a:pt x="52" y="14"/>
                  </a:lnTo>
                  <a:lnTo>
                    <a:pt x="50" y="14"/>
                  </a:lnTo>
                  <a:lnTo>
                    <a:pt x="52" y="16"/>
                  </a:lnTo>
                  <a:lnTo>
                    <a:pt x="53" y="19"/>
                  </a:lnTo>
                  <a:lnTo>
                    <a:pt x="54" y="21"/>
                  </a:lnTo>
                  <a:lnTo>
                    <a:pt x="54" y="24"/>
                  </a:lnTo>
                  <a:lnTo>
                    <a:pt x="56" y="23"/>
                  </a:lnTo>
                  <a:lnTo>
                    <a:pt x="54" y="23"/>
                  </a:lnTo>
                  <a:lnTo>
                    <a:pt x="54" y="24"/>
                  </a:lnTo>
                  <a:lnTo>
                    <a:pt x="56" y="23"/>
                  </a:lnTo>
                  <a:lnTo>
                    <a:pt x="54" y="23"/>
                  </a:lnTo>
                  <a:lnTo>
                    <a:pt x="54" y="26"/>
                  </a:lnTo>
                  <a:lnTo>
                    <a:pt x="55" y="29"/>
                  </a:lnTo>
                  <a:lnTo>
                    <a:pt x="54" y="31"/>
                  </a:lnTo>
                  <a:lnTo>
                    <a:pt x="54" y="34"/>
                  </a:lnTo>
                  <a:lnTo>
                    <a:pt x="56" y="34"/>
                  </a:lnTo>
                  <a:lnTo>
                    <a:pt x="54" y="34"/>
                  </a:lnTo>
                  <a:lnTo>
                    <a:pt x="56" y="34"/>
                  </a:lnTo>
                  <a:lnTo>
                    <a:pt x="54" y="34"/>
                  </a:lnTo>
                  <a:lnTo>
                    <a:pt x="54" y="36"/>
                  </a:lnTo>
                  <a:lnTo>
                    <a:pt x="52" y="41"/>
                  </a:lnTo>
                  <a:lnTo>
                    <a:pt x="50" y="43"/>
                  </a:lnTo>
                  <a:lnTo>
                    <a:pt x="52" y="44"/>
                  </a:lnTo>
                  <a:lnTo>
                    <a:pt x="50" y="43"/>
                  </a:lnTo>
                  <a:lnTo>
                    <a:pt x="52" y="44"/>
                  </a:lnTo>
                  <a:lnTo>
                    <a:pt x="50" y="43"/>
                  </a:lnTo>
                  <a:lnTo>
                    <a:pt x="47" y="47"/>
                  </a:lnTo>
                  <a:lnTo>
                    <a:pt x="43" y="50"/>
                  </a:lnTo>
                  <a:lnTo>
                    <a:pt x="44" y="51"/>
                  </a:lnTo>
                  <a:lnTo>
                    <a:pt x="44" y="50"/>
                  </a:lnTo>
                  <a:lnTo>
                    <a:pt x="43" y="50"/>
                  </a:lnTo>
                  <a:lnTo>
                    <a:pt x="44" y="51"/>
                  </a:lnTo>
                  <a:lnTo>
                    <a:pt x="44" y="50"/>
                  </a:lnTo>
                  <a:lnTo>
                    <a:pt x="41" y="51"/>
                  </a:lnTo>
                  <a:lnTo>
                    <a:pt x="39" y="52"/>
                  </a:lnTo>
                  <a:lnTo>
                    <a:pt x="37" y="53"/>
                  </a:lnTo>
                  <a:lnTo>
                    <a:pt x="34" y="54"/>
                  </a:lnTo>
                  <a:lnTo>
                    <a:pt x="35" y="55"/>
                  </a:lnTo>
                  <a:lnTo>
                    <a:pt x="35" y="54"/>
                  </a:lnTo>
                  <a:lnTo>
                    <a:pt x="34" y="54"/>
                  </a:lnTo>
                  <a:lnTo>
                    <a:pt x="35" y="55"/>
                  </a:lnTo>
                  <a:lnTo>
                    <a:pt x="35" y="54"/>
                  </a:lnTo>
                  <a:lnTo>
                    <a:pt x="32" y="54"/>
                  </a:lnTo>
                  <a:lnTo>
                    <a:pt x="29" y="5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316" name="Freeform 347"/>
            <p:cNvSpPr>
              <a:spLocks/>
            </p:cNvSpPr>
            <p:nvPr/>
          </p:nvSpPr>
          <p:spPr bwMode="auto">
            <a:xfrm>
              <a:off x="2903538" y="2208213"/>
              <a:ext cx="85725" cy="87313"/>
            </a:xfrm>
            <a:custGeom>
              <a:avLst/>
              <a:gdLst>
                <a:gd name="T0" fmla="*/ 2147483647 w 54"/>
                <a:gd name="T1" fmla="*/ 2147483647 h 55"/>
                <a:gd name="T2" fmla="*/ 2147483647 w 54"/>
                <a:gd name="T3" fmla="*/ 2147483647 h 55"/>
                <a:gd name="T4" fmla="*/ 2147483647 w 54"/>
                <a:gd name="T5" fmla="*/ 2147483647 h 55"/>
                <a:gd name="T6" fmla="*/ 2147483647 w 54"/>
                <a:gd name="T7" fmla="*/ 2147483647 h 55"/>
                <a:gd name="T8" fmla="*/ 2147483647 w 54"/>
                <a:gd name="T9" fmla="*/ 2147483647 h 55"/>
                <a:gd name="T10" fmla="*/ 2147483647 w 54"/>
                <a:gd name="T11" fmla="*/ 2147483647 h 55"/>
                <a:gd name="T12" fmla="*/ 2147483647 w 54"/>
                <a:gd name="T13" fmla="*/ 2147483647 h 55"/>
                <a:gd name="T14" fmla="*/ 2147483647 w 54"/>
                <a:gd name="T15" fmla="*/ 2147483647 h 55"/>
                <a:gd name="T16" fmla="*/ 2147483647 w 54"/>
                <a:gd name="T17" fmla="*/ 2147483647 h 55"/>
                <a:gd name="T18" fmla="*/ 2147483647 w 54"/>
                <a:gd name="T19" fmla="*/ 2147483647 h 55"/>
                <a:gd name="T20" fmla="*/ 2147483647 w 54"/>
                <a:gd name="T21" fmla="*/ 2147483647 h 55"/>
                <a:gd name="T22" fmla="*/ 2147483647 w 54"/>
                <a:gd name="T23" fmla="*/ 2147483647 h 55"/>
                <a:gd name="T24" fmla="*/ 2147483647 w 54"/>
                <a:gd name="T25" fmla="*/ 2147483647 h 55"/>
                <a:gd name="T26" fmla="*/ 2147483647 w 54"/>
                <a:gd name="T27" fmla="*/ 2147483647 h 55"/>
                <a:gd name="T28" fmla="*/ 2147483647 w 54"/>
                <a:gd name="T29" fmla="*/ 2147483647 h 55"/>
                <a:gd name="T30" fmla="*/ 2147483647 w 54"/>
                <a:gd name="T31" fmla="*/ 2147483647 h 55"/>
                <a:gd name="T32" fmla="*/ 2147483647 w 54"/>
                <a:gd name="T33" fmla="*/ 0 h 55"/>
                <a:gd name="T34" fmla="*/ 2147483647 w 54"/>
                <a:gd name="T35" fmla="*/ 2147483647 h 55"/>
                <a:gd name="T36" fmla="*/ 2147483647 w 54"/>
                <a:gd name="T37" fmla="*/ 2147483647 h 55"/>
                <a:gd name="T38" fmla="*/ 2147483647 w 54"/>
                <a:gd name="T39" fmla="*/ 2147483647 h 55"/>
                <a:gd name="T40" fmla="*/ 2147483647 w 54"/>
                <a:gd name="T41" fmla="*/ 2147483647 h 55"/>
                <a:gd name="T42" fmla="*/ 2147483647 w 54"/>
                <a:gd name="T43" fmla="*/ 2147483647 h 55"/>
                <a:gd name="T44" fmla="*/ 2147483647 w 54"/>
                <a:gd name="T45" fmla="*/ 2147483647 h 55"/>
                <a:gd name="T46" fmla="*/ 2147483647 w 54"/>
                <a:gd name="T47" fmla="*/ 2147483647 h 55"/>
                <a:gd name="T48" fmla="*/ 0 w 54"/>
                <a:gd name="T49" fmla="*/ 2147483647 h 55"/>
                <a:gd name="T50" fmla="*/ 2147483647 w 54"/>
                <a:gd name="T51" fmla="*/ 2147483647 h 55"/>
                <a:gd name="T52" fmla="*/ 2147483647 w 54"/>
                <a:gd name="T53" fmla="*/ 2147483647 h 55"/>
                <a:gd name="T54" fmla="*/ 2147483647 w 54"/>
                <a:gd name="T55" fmla="*/ 2147483647 h 55"/>
                <a:gd name="T56" fmla="*/ 2147483647 w 54"/>
                <a:gd name="T57" fmla="*/ 2147483647 h 55"/>
                <a:gd name="T58" fmla="*/ 2147483647 w 54"/>
                <a:gd name="T59" fmla="*/ 2147483647 h 55"/>
                <a:gd name="T60" fmla="*/ 2147483647 w 54"/>
                <a:gd name="T61" fmla="*/ 2147483647 h 55"/>
                <a:gd name="T62" fmla="*/ 2147483647 w 54"/>
                <a:gd name="T63" fmla="*/ 2147483647 h 55"/>
                <a:gd name="T64" fmla="*/ 2147483647 w 54"/>
                <a:gd name="T65" fmla="*/ 2147483647 h 5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4"/>
                <a:gd name="T100" fmla="*/ 0 h 55"/>
                <a:gd name="T101" fmla="*/ 54 w 54"/>
                <a:gd name="T102" fmla="*/ 55 h 5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4" h="55">
                  <a:moveTo>
                    <a:pt x="27" y="55"/>
                  </a:moveTo>
                  <a:lnTo>
                    <a:pt x="33" y="54"/>
                  </a:lnTo>
                  <a:lnTo>
                    <a:pt x="38" y="53"/>
                  </a:lnTo>
                  <a:lnTo>
                    <a:pt x="42" y="50"/>
                  </a:lnTo>
                  <a:lnTo>
                    <a:pt x="46" y="47"/>
                  </a:lnTo>
                  <a:lnTo>
                    <a:pt x="50" y="43"/>
                  </a:lnTo>
                  <a:lnTo>
                    <a:pt x="52" y="38"/>
                  </a:lnTo>
                  <a:lnTo>
                    <a:pt x="54" y="33"/>
                  </a:lnTo>
                  <a:lnTo>
                    <a:pt x="54" y="28"/>
                  </a:lnTo>
                  <a:lnTo>
                    <a:pt x="54" y="22"/>
                  </a:lnTo>
                  <a:lnTo>
                    <a:pt x="52" y="17"/>
                  </a:lnTo>
                  <a:lnTo>
                    <a:pt x="50" y="13"/>
                  </a:lnTo>
                  <a:lnTo>
                    <a:pt x="46" y="8"/>
                  </a:lnTo>
                  <a:lnTo>
                    <a:pt x="42" y="5"/>
                  </a:lnTo>
                  <a:lnTo>
                    <a:pt x="38" y="3"/>
                  </a:lnTo>
                  <a:lnTo>
                    <a:pt x="33" y="1"/>
                  </a:lnTo>
                  <a:lnTo>
                    <a:pt x="27" y="0"/>
                  </a:lnTo>
                  <a:lnTo>
                    <a:pt x="22" y="1"/>
                  </a:lnTo>
                  <a:lnTo>
                    <a:pt x="17" y="3"/>
                  </a:lnTo>
                  <a:lnTo>
                    <a:pt x="12" y="5"/>
                  </a:lnTo>
                  <a:lnTo>
                    <a:pt x="8" y="8"/>
                  </a:lnTo>
                  <a:lnTo>
                    <a:pt x="5" y="13"/>
                  </a:lnTo>
                  <a:lnTo>
                    <a:pt x="2" y="17"/>
                  </a:lnTo>
                  <a:lnTo>
                    <a:pt x="1" y="22"/>
                  </a:lnTo>
                  <a:lnTo>
                    <a:pt x="0" y="28"/>
                  </a:lnTo>
                  <a:lnTo>
                    <a:pt x="1" y="33"/>
                  </a:lnTo>
                  <a:lnTo>
                    <a:pt x="2" y="38"/>
                  </a:lnTo>
                  <a:lnTo>
                    <a:pt x="5" y="43"/>
                  </a:lnTo>
                  <a:lnTo>
                    <a:pt x="8" y="47"/>
                  </a:lnTo>
                  <a:lnTo>
                    <a:pt x="12" y="50"/>
                  </a:lnTo>
                  <a:lnTo>
                    <a:pt x="17" y="53"/>
                  </a:lnTo>
                  <a:lnTo>
                    <a:pt x="22" y="54"/>
                  </a:lnTo>
                  <a:lnTo>
                    <a:pt x="27" y="55"/>
                  </a:lnTo>
                  <a:close/>
                </a:path>
              </a:pathLst>
            </a:custGeom>
            <a:solidFill>
              <a:srgbClr val="404040"/>
            </a:solidFill>
            <a:ln w="0">
              <a:solidFill>
                <a:srgbClr val="40404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317" name="Freeform 348"/>
            <p:cNvSpPr>
              <a:spLocks noEditPoints="1"/>
            </p:cNvSpPr>
            <p:nvPr/>
          </p:nvSpPr>
          <p:spPr bwMode="auto">
            <a:xfrm>
              <a:off x="2900363" y="2206625"/>
              <a:ext cx="92075" cy="92075"/>
            </a:xfrm>
            <a:custGeom>
              <a:avLst/>
              <a:gdLst>
                <a:gd name="T0" fmla="*/ 2147483647 w 58"/>
                <a:gd name="T1" fmla="*/ 2147483647 h 58"/>
                <a:gd name="T2" fmla="*/ 2147483647 w 58"/>
                <a:gd name="T3" fmla="*/ 2147483647 h 58"/>
                <a:gd name="T4" fmla="*/ 2147483647 w 58"/>
                <a:gd name="T5" fmla="*/ 2147483647 h 58"/>
                <a:gd name="T6" fmla="*/ 2147483647 w 58"/>
                <a:gd name="T7" fmla="*/ 2147483647 h 58"/>
                <a:gd name="T8" fmla="*/ 2147483647 w 58"/>
                <a:gd name="T9" fmla="*/ 2147483647 h 58"/>
                <a:gd name="T10" fmla="*/ 2147483647 w 58"/>
                <a:gd name="T11" fmla="*/ 2147483647 h 58"/>
                <a:gd name="T12" fmla="*/ 2147483647 w 58"/>
                <a:gd name="T13" fmla="*/ 2147483647 h 58"/>
                <a:gd name="T14" fmla="*/ 2147483647 w 58"/>
                <a:gd name="T15" fmla="*/ 0 h 58"/>
                <a:gd name="T16" fmla="*/ 2147483647 w 58"/>
                <a:gd name="T17" fmla="*/ 0 h 58"/>
                <a:gd name="T18" fmla="*/ 2147483647 w 58"/>
                <a:gd name="T19" fmla="*/ 2147483647 h 58"/>
                <a:gd name="T20" fmla="*/ 2147483647 w 58"/>
                <a:gd name="T21" fmla="*/ 2147483647 h 58"/>
                <a:gd name="T22" fmla="*/ 2147483647 w 58"/>
                <a:gd name="T23" fmla="*/ 2147483647 h 58"/>
                <a:gd name="T24" fmla="*/ 2147483647 w 58"/>
                <a:gd name="T25" fmla="*/ 2147483647 h 58"/>
                <a:gd name="T26" fmla="*/ 2147483647 w 58"/>
                <a:gd name="T27" fmla="*/ 2147483647 h 58"/>
                <a:gd name="T28" fmla="*/ 2147483647 w 58"/>
                <a:gd name="T29" fmla="*/ 2147483647 h 58"/>
                <a:gd name="T30" fmla="*/ 2147483647 w 58"/>
                <a:gd name="T31" fmla="*/ 2147483647 h 58"/>
                <a:gd name="T32" fmla="*/ 2147483647 w 58"/>
                <a:gd name="T33" fmla="*/ 2147483647 h 58"/>
                <a:gd name="T34" fmla="*/ 2147483647 w 58"/>
                <a:gd name="T35" fmla="*/ 2147483647 h 58"/>
                <a:gd name="T36" fmla="*/ 2147483647 w 58"/>
                <a:gd name="T37" fmla="*/ 2147483647 h 58"/>
                <a:gd name="T38" fmla="*/ 2147483647 w 58"/>
                <a:gd name="T39" fmla="*/ 2147483647 h 58"/>
                <a:gd name="T40" fmla="*/ 2147483647 w 58"/>
                <a:gd name="T41" fmla="*/ 2147483647 h 58"/>
                <a:gd name="T42" fmla="*/ 2147483647 w 58"/>
                <a:gd name="T43" fmla="*/ 2147483647 h 58"/>
                <a:gd name="T44" fmla="*/ 2147483647 w 58"/>
                <a:gd name="T45" fmla="*/ 2147483647 h 58"/>
                <a:gd name="T46" fmla="*/ 2147483647 w 58"/>
                <a:gd name="T47" fmla="*/ 2147483647 h 58"/>
                <a:gd name="T48" fmla="*/ 2147483647 w 58"/>
                <a:gd name="T49" fmla="*/ 2147483647 h 58"/>
                <a:gd name="T50" fmla="*/ 2147483647 w 58"/>
                <a:gd name="T51" fmla="*/ 2147483647 h 58"/>
                <a:gd name="T52" fmla="*/ 2147483647 w 58"/>
                <a:gd name="T53" fmla="*/ 2147483647 h 58"/>
                <a:gd name="T54" fmla="*/ 2147483647 w 58"/>
                <a:gd name="T55" fmla="*/ 2147483647 h 58"/>
                <a:gd name="T56" fmla="*/ 2147483647 w 58"/>
                <a:gd name="T57" fmla="*/ 2147483647 h 58"/>
                <a:gd name="T58" fmla="*/ 2147483647 w 58"/>
                <a:gd name="T59" fmla="*/ 2147483647 h 58"/>
                <a:gd name="T60" fmla="*/ 2147483647 w 58"/>
                <a:gd name="T61" fmla="*/ 2147483647 h 58"/>
                <a:gd name="T62" fmla="*/ 2147483647 w 58"/>
                <a:gd name="T63" fmla="*/ 2147483647 h 58"/>
                <a:gd name="T64" fmla="*/ 2147483647 w 58"/>
                <a:gd name="T65" fmla="*/ 2147483647 h 58"/>
                <a:gd name="T66" fmla="*/ 2147483647 w 58"/>
                <a:gd name="T67" fmla="*/ 2147483647 h 58"/>
                <a:gd name="T68" fmla="*/ 2147483647 w 58"/>
                <a:gd name="T69" fmla="*/ 2147483647 h 58"/>
                <a:gd name="T70" fmla="*/ 2147483647 w 58"/>
                <a:gd name="T71" fmla="*/ 2147483647 h 58"/>
                <a:gd name="T72" fmla="*/ 2147483647 w 58"/>
                <a:gd name="T73" fmla="*/ 2147483647 h 58"/>
                <a:gd name="T74" fmla="*/ 2147483647 w 58"/>
                <a:gd name="T75" fmla="*/ 2147483647 h 58"/>
                <a:gd name="T76" fmla="*/ 2147483647 w 58"/>
                <a:gd name="T77" fmla="*/ 2147483647 h 58"/>
                <a:gd name="T78" fmla="*/ 2147483647 w 58"/>
                <a:gd name="T79" fmla="*/ 2147483647 h 58"/>
                <a:gd name="T80" fmla="*/ 2147483647 w 58"/>
                <a:gd name="T81" fmla="*/ 2147483647 h 58"/>
                <a:gd name="T82" fmla="*/ 2147483647 w 58"/>
                <a:gd name="T83" fmla="*/ 2147483647 h 58"/>
                <a:gd name="T84" fmla="*/ 2147483647 w 58"/>
                <a:gd name="T85" fmla="*/ 2147483647 h 58"/>
                <a:gd name="T86" fmla="*/ 2147483647 w 58"/>
                <a:gd name="T87" fmla="*/ 2147483647 h 58"/>
                <a:gd name="T88" fmla="*/ 2147483647 w 58"/>
                <a:gd name="T89" fmla="*/ 2147483647 h 58"/>
                <a:gd name="T90" fmla="*/ 2147483647 w 58"/>
                <a:gd name="T91" fmla="*/ 2147483647 h 58"/>
                <a:gd name="T92" fmla="*/ 2147483647 w 58"/>
                <a:gd name="T93" fmla="*/ 2147483647 h 58"/>
                <a:gd name="T94" fmla="*/ 2147483647 w 58"/>
                <a:gd name="T95" fmla="*/ 2147483647 h 58"/>
                <a:gd name="T96" fmla="*/ 2147483647 w 58"/>
                <a:gd name="T97" fmla="*/ 2147483647 h 5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8"/>
                <a:gd name="T148" fmla="*/ 0 h 58"/>
                <a:gd name="T149" fmla="*/ 58 w 58"/>
                <a:gd name="T150" fmla="*/ 58 h 5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8" h="58">
                  <a:moveTo>
                    <a:pt x="32" y="57"/>
                  </a:moveTo>
                  <a:lnTo>
                    <a:pt x="35" y="57"/>
                  </a:lnTo>
                  <a:lnTo>
                    <a:pt x="38" y="56"/>
                  </a:lnTo>
                  <a:lnTo>
                    <a:pt x="43" y="54"/>
                  </a:lnTo>
                  <a:lnTo>
                    <a:pt x="45" y="53"/>
                  </a:lnTo>
                  <a:lnTo>
                    <a:pt x="45" y="52"/>
                  </a:lnTo>
                  <a:lnTo>
                    <a:pt x="50" y="49"/>
                  </a:lnTo>
                  <a:lnTo>
                    <a:pt x="53" y="45"/>
                  </a:lnTo>
                  <a:lnTo>
                    <a:pt x="55" y="42"/>
                  </a:lnTo>
                  <a:lnTo>
                    <a:pt x="57" y="37"/>
                  </a:lnTo>
                  <a:lnTo>
                    <a:pt x="57" y="35"/>
                  </a:lnTo>
                  <a:lnTo>
                    <a:pt x="57" y="34"/>
                  </a:lnTo>
                  <a:lnTo>
                    <a:pt x="58" y="32"/>
                  </a:lnTo>
                  <a:lnTo>
                    <a:pt x="58" y="29"/>
                  </a:lnTo>
                  <a:lnTo>
                    <a:pt x="58" y="26"/>
                  </a:lnTo>
                  <a:lnTo>
                    <a:pt x="57" y="23"/>
                  </a:lnTo>
                  <a:lnTo>
                    <a:pt x="57" y="20"/>
                  </a:lnTo>
                  <a:lnTo>
                    <a:pt x="56" y="17"/>
                  </a:lnTo>
                  <a:lnTo>
                    <a:pt x="55" y="15"/>
                  </a:lnTo>
                  <a:lnTo>
                    <a:pt x="53" y="13"/>
                  </a:lnTo>
                  <a:lnTo>
                    <a:pt x="53" y="12"/>
                  </a:lnTo>
                  <a:lnTo>
                    <a:pt x="50" y="8"/>
                  </a:lnTo>
                  <a:lnTo>
                    <a:pt x="45" y="5"/>
                  </a:lnTo>
                  <a:lnTo>
                    <a:pt x="43" y="3"/>
                  </a:lnTo>
                  <a:lnTo>
                    <a:pt x="40" y="2"/>
                  </a:lnTo>
                  <a:lnTo>
                    <a:pt x="35" y="0"/>
                  </a:lnTo>
                  <a:lnTo>
                    <a:pt x="32" y="0"/>
                  </a:lnTo>
                  <a:lnTo>
                    <a:pt x="29" y="0"/>
                  </a:lnTo>
                  <a:lnTo>
                    <a:pt x="27" y="0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1" y="1"/>
                  </a:lnTo>
                  <a:lnTo>
                    <a:pt x="18" y="2"/>
                  </a:lnTo>
                  <a:lnTo>
                    <a:pt x="13" y="5"/>
                  </a:lnTo>
                  <a:lnTo>
                    <a:pt x="9" y="8"/>
                  </a:lnTo>
                  <a:lnTo>
                    <a:pt x="5" y="12"/>
                  </a:lnTo>
                  <a:lnTo>
                    <a:pt x="5" y="13"/>
                  </a:lnTo>
                  <a:lnTo>
                    <a:pt x="3" y="17"/>
                  </a:lnTo>
                  <a:lnTo>
                    <a:pt x="2" y="20"/>
                  </a:lnTo>
                  <a:lnTo>
                    <a:pt x="1" y="23"/>
                  </a:lnTo>
                  <a:lnTo>
                    <a:pt x="1" y="26"/>
                  </a:lnTo>
                  <a:lnTo>
                    <a:pt x="0" y="29"/>
                  </a:lnTo>
                  <a:lnTo>
                    <a:pt x="1" y="32"/>
                  </a:lnTo>
                  <a:lnTo>
                    <a:pt x="1" y="34"/>
                  </a:lnTo>
                  <a:lnTo>
                    <a:pt x="1" y="35"/>
                  </a:lnTo>
                  <a:lnTo>
                    <a:pt x="3" y="40"/>
                  </a:lnTo>
                  <a:lnTo>
                    <a:pt x="4" y="42"/>
                  </a:lnTo>
                  <a:lnTo>
                    <a:pt x="5" y="45"/>
                  </a:lnTo>
                  <a:lnTo>
                    <a:pt x="9" y="49"/>
                  </a:lnTo>
                  <a:lnTo>
                    <a:pt x="13" y="52"/>
                  </a:lnTo>
                  <a:lnTo>
                    <a:pt x="13" y="53"/>
                  </a:lnTo>
                  <a:lnTo>
                    <a:pt x="16" y="54"/>
                  </a:lnTo>
                  <a:lnTo>
                    <a:pt x="18" y="55"/>
                  </a:lnTo>
                  <a:lnTo>
                    <a:pt x="21" y="56"/>
                  </a:lnTo>
                  <a:lnTo>
                    <a:pt x="23" y="57"/>
                  </a:lnTo>
                  <a:lnTo>
                    <a:pt x="24" y="57"/>
                  </a:lnTo>
                  <a:lnTo>
                    <a:pt x="27" y="57"/>
                  </a:lnTo>
                  <a:lnTo>
                    <a:pt x="29" y="58"/>
                  </a:lnTo>
                  <a:lnTo>
                    <a:pt x="32" y="57"/>
                  </a:lnTo>
                  <a:close/>
                  <a:moveTo>
                    <a:pt x="29" y="54"/>
                  </a:moveTo>
                  <a:lnTo>
                    <a:pt x="27" y="54"/>
                  </a:lnTo>
                  <a:lnTo>
                    <a:pt x="24" y="54"/>
                  </a:lnTo>
                  <a:lnTo>
                    <a:pt x="24" y="55"/>
                  </a:lnTo>
                  <a:lnTo>
                    <a:pt x="24" y="54"/>
                  </a:lnTo>
                  <a:lnTo>
                    <a:pt x="24" y="55"/>
                  </a:lnTo>
                  <a:lnTo>
                    <a:pt x="24" y="54"/>
                  </a:lnTo>
                  <a:lnTo>
                    <a:pt x="22" y="53"/>
                  </a:lnTo>
                  <a:lnTo>
                    <a:pt x="19" y="52"/>
                  </a:lnTo>
                  <a:lnTo>
                    <a:pt x="17" y="51"/>
                  </a:lnTo>
                  <a:lnTo>
                    <a:pt x="15" y="50"/>
                  </a:lnTo>
                  <a:lnTo>
                    <a:pt x="14" y="51"/>
                  </a:lnTo>
                  <a:lnTo>
                    <a:pt x="15" y="50"/>
                  </a:lnTo>
                  <a:lnTo>
                    <a:pt x="14" y="51"/>
                  </a:lnTo>
                  <a:lnTo>
                    <a:pt x="15" y="50"/>
                  </a:lnTo>
                  <a:lnTo>
                    <a:pt x="11" y="47"/>
                  </a:lnTo>
                  <a:lnTo>
                    <a:pt x="8" y="43"/>
                  </a:lnTo>
                  <a:lnTo>
                    <a:pt x="7" y="44"/>
                  </a:lnTo>
                  <a:lnTo>
                    <a:pt x="8" y="43"/>
                  </a:lnTo>
                  <a:lnTo>
                    <a:pt x="7" y="44"/>
                  </a:lnTo>
                  <a:lnTo>
                    <a:pt x="8" y="43"/>
                  </a:lnTo>
                  <a:lnTo>
                    <a:pt x="7" y="41"/>
                  </a:lnTo>
                  <a:lnTo>
                    <a:pt x="6" y="39"/>
                  </a:lnTo>
                  <a:lnTo>
                    <a:pt x="4" y="34"/>
                  </a:lnTo>
                  <a:lnTo>
                    <a:pt x="3" y="34"/>
                  </a:lnTo>
                  <a:lnTo>
                    <a:pt x="4" y="34"/>
                  </a:lnTo>
                  <a:lnTo>
                    <a:pt x="3" y="34"/>
                  </a:lnTo>
                  <a:lnTo>
                    <a:pt x="4" y="34"/>
                  </a:lnTo>
                  <a:lnTo>
                    <a:pt x="4" y="32"/>
                  </a:lnTo>
                  <a:lnTo>
                    <a:pt x="4" y="29"/>
                  </a:lnTo>
                  <a:lnTo>
                    <a:pt x="4" y="26"/>
                  </a:lnTo>
                  <a:lnTo>
                    <a:pt x="4" y="23"/>
                  </a:lnTo>
                  <a:lnTo>
                    <a:pt x="3" y="23"/>
                  </a:lnTo>
                  <a:lnTo>
                    <a:pt x="4" y="24"/>
                  </a:lnTo>
                  <a:lnTo>
                    <a:pt x="4" y="23"/>
                  </a:lnTo>
                  <a:lnTo>
                    <a:pt x="3" y="23"/>
                  </a:lnTo>
                  <a:lnTo>
                    <a:pt x="4" y="24"/>
                  </a:lnTo>
                  <a:lnTo>
                    <a:pt x="5" y="21"/>
                  </a:lnTo>
                  <a:lnTo>
                    <a:pt x="6" y="19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8" y="15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8" y="15"/>
                  </a:lnTo>
                  <a:lnTo>
                    <a:pt x="11" y="11"/>
                  </a:lnTo>
                  <a:lnTo>
                    <a:pt x="15" y="7"/>
                  </a:lnTo>
                  <a:lnTo>
                    <a:pt x="14" y="6"/>
                  </a:lnTo>
                  <a:lnTo>
                    <a:pt x="15" y="8"/>
                  </a:lnTo>
                  <a:lnTo>
                    <a:pt x="15" y="7"/>
                  </a:lnTo>
                  <a:lnTo>
                    <a:pt x="14" y="6"/>
                  </a:lnTo>
                  <a:lnTo>
                    <a:pt x="15" y="8"/>
                  </a:lnTo>
                  <a:lnTo>
                    <a:pt x="19" y="5"/>
                  </a:lnTo>
                  <a:lnTo>
                    <a:pt x="22" y="4"/>
                  </a:lnTo>
                  <a:lnTo>
                    <a:pt x="24" y="4"/>
                  </a:lnTo>
                  <a:lnTo>
                    <a:pt x="24" y="2"/>
                  </a:lnTo>
                  <a:lnTo>
                    <a:pt x="24" y="4"/>
                  </a:lnTo>
                  <a:lnTo>
                    <a:pt x="24" y="2"/>
                  </a:lnTo>
                  <a:lnTo>
                    <a:pt x="24" y="4"/>
                  </a:lnTo>
                  <a:lnTo>
                    <a:pt x="27" y="3"/>
                  </a:lnTo>
                  <a:lnTo>
                    <a:pt x="29" y="3"/>
                  </a:lnTo>
                  <a:lnTo>
                    <a:pt x="32" y="3"/>
                  </a:lnTo>
                  <a:lnTo>
                    <a:pt x="35" y="4"/>
                  </a:lnTo>
                  <a:lnTo>
                    <a:pt x="35" y="2"/>
                  </a:lnTo>
                  <a:lnTo>
                    <a:pt x="34" y="4"/>
                  </a:lnTo>
                  <a:lnTo>
                    <a:pt x="35" y="4"/>
                  </a:lnTo>
                  <a:lnTo>
                    <a:pt x="35" y="2"/>
                  </a:lnTo>
                  <a:lnTo>
                    <a:pt x="34" y="4"/>
                  </a:lnTo>
                  <a:lnTo>
                    <a:pt x="39" y="5"/>
                  </a:lnTo>
                  <a:lnTo>
                    <a:pt x="42" y="6"/>
                  </a:lnTo>
                  <a:lnTo>
                    <a:pt x="44" y="8"/>
                  </a:lnTo>
                  <a:lnTo>
                    <a:pt x="44" y="6"/>
                  </a:lnTo>
                  <a:lnTo>
                    <a:pt x="43" y="7"/>
                  </a:lnTo>
                  <a:lnTo>
                    <a:pt x="44" y="8"/>
                  </a:lnTo>
                  <a:lnTo>
                    <a:pt x="44" y="6"/>
                  </a:lnTo>
                  <a:lnTo>
                    <a:pt x="43" y="7"/>
                  </a:lnTo>
                  <a:lnTo>
                    <a:pt x="47" y="11"/>
                  </a:lnTo>
                  <a:lnTo>
                    <a:pt x="51" y="15"/>
                  </a:lnTo>
                  <a:lnTo>
                    <a:pt x="52" y="14"/>
                  </a:lnTo>
                  <a:lnTo>
                    <a:pt x="50" y="14"/>
                  </a:lnTo>
                  <a:lnTo>
                    <a:pt x="51" y="15"/>
                  </a:lnTo>
                  <a:lnTo>
                    <a:pt x="52" y="14"/>
                  </a:lnTo>
                  <a:lnTo>
                    <a:pt x="50" y="14"/>
                  </a:lnTo>
                  <a:lnTo>
                    <a:pt x="52" y="16"/>
                  </a:lnTo>
                  <a:lnTo>
                    <a:pt x="53" y="19"/>
                  </a:lnTo>
                  <a:lnTo>
                    <a:pt x="54" y="21"/>
                  </a:lnTo>
                  <a:lnTo>
                    <a:pt x="54" y="24"/>
                  </a:lnTo>
                  <a:lnTo>
                    <a:pt x="56" y="23"/>
                  </a:lnTo>
                  <a:lnTo>
                    <a:pt x="54" y="23"/>
                  </a:lnTo>
                  <a:lnTo>
                    <a:pt x="54" y="24"/>
                  </a:lnTo>
                  <a:lnTo>
                    <a:pt x="56" y="23"/>
                  </a:lnTo>
                  <a:lnTo>
                    <a:pt x="54" y="23"/>
                  </a:lnTo>
                  <a:lnTo>
                    <a:pt x="55" y="26"/>
                  </a:lnTo>
                  <a:lnTo>
                    <a:pt x="55" y="29"/>
                  </a:lnTo>
                  <a:lnTo>
                    <a:pt x="55" y="32"/>
                  </a:lnTo>
                  <a:lnTo>
                    <a:pt x="54" y="34"/>
                  </a:lnTo>
                  <a:lnTo>
                    <a:pt x="56" y="34"/>
                  </a:lnTo>
                  <a:lnTo>
                    <a:pt x="54" y="34"/>
                  </a:lnTo>
                  <a:lnTo>
                    <a:pt x="56" y="34"/>
                  </a:lnTo>
                  <a:lnTo>
                    <a:pt x="54" y="34"/>
                  </a:lnTo>
                  <a:lnTo>
                    <a:pt x="54" y="36"/>
                  </a:lnTo>
                  <a:lnTo>
                    <a:pt x="52" y="41"/>
                  </a:lnTo>
                  <a:lnTo>
                    <a:pt x="50" y="43"/>
                  </a:lnTo>
                  <a:lnTo>
                    <a:pt x="52" y="44"/>
                  </a:lnTo>
                  <a:lnTo>
                    <a:pt x="51" y="43"/>
                  </a:lnTo>
                  <a:lnTo>
                    <a:pt x="50" y="43"/>
                  </a:lnTo>
                  <a:lnTo>
                    <a:pt x="52" y="44"/>
                  </a:lnTo>
                  <a:lnTo>
                    <a:pt x="51" y="43"/>
                  </a:lnTo>
                  <a:lnTo>
                    <a:pt x="47" y="47"/>
                  </a:lnTo>
                  <a:lnTo>
                    <a:pt x="43" y="50"/>
                  </a:lnTo>
                  <a:lnTo>
                    <a:pt x="44" y="51"/>
                  </a:lnTo>
                  <a:lnTo>
                    <a:pt x="44" y="50"/>
                  </a:lnTo>
                  <a:lnTo>
                    <a:pt x="43" y="50"/>
                  </a:lnTo>
                  <a:lnTo>
                    <a:pt x="44" y="51"/>
                  </a:lnTo>
                  <a:lnTo>
                    <a:pt x="44" y="50"/>
                  </a:lnTo>
                  <a:lnTo>
                    <a:pt x="42" y="51"/>
                  </a:lnTo>
                  <a:lnTo>
                    <a:pt x="37" y="53"/>
                  </a:lnTo>
                  <a:lnTo>
                    <a:pt x="34" y="54"/>
                  </a:lnTo>
                  <a:lnTo>
                    <a:pt x="35" y="55"/>
                  </a:lnTo>
                  <a:lnTo>
                    <a:pt x="35" y="54"/>
                  </a:lnTo>
                  <a:lnTo>
                    <a:pt x="34" y="54"/>
                  </a:lnTo>
                  <a:lnTo>
                    <a:pt x="35" y="55"/>
                  </a:lnTo>
                  <a:lnTo>
                    <a:pt x="35" y="54"/>
                  </a:lnTo>
                  <a:lnTo>
                    <a:pt x="32" y="54"/>
                  </a:lnTo>
                  <a:lnTo>
                    <a:pt x="29" y="5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318" name="Freeform 349"/>
            <p:cNvSpPr>
              <a:spLocks/>
            </p:cNvSpPr>
            <p:nvPr/>
          </p:nvSpPr>
          <p:spPr bwMode="auto">
            <a:xfrm>
              <a:off x="2903538" y="1847850"/>
              <a:ext cx="85725" cy="85725"/>
            </a:xfrm>
            <a:custGeom>
              <a:avLst/>
              <a:gdLst>
                <a:gd name="T0" fmla="*/ 2147483647 w 54"/>
                <a:gd name="T1" fmla="*/ 2147483647 h 54"/>
                <a:gd name="T2" fmla="*/ 2147483647 w 54"/>
                <a:gd name="T3" fmla="*/ 2147483647 h 54"/>
                <a:gd name="T4" fmla="*/ 2147483647 w 54"/>
                <a:gd name="T5" fmla="*/ 2147483647 h 54"/>
                <a:gd name="T6" fmla="*/ 2147483647 w 54"/>
                <a:gd name="T7" fmla="*/ 2147483647 h 54"/>
                <a:gd name="T8" fmla="*/ 2147483647 w 54"/>
                <a:gd name="T9" fmla="*/ 2147483647 h 54"/>
                <a:gd name="T10" fmla="*/ 2147483647 w 54"/>
                <a:gd name="T11" fmla="*/ 2147483647 h 54"/>
                <a:gd name="T12" fmla="*/ 2147483647 w 54"/>
                <a:gd name="T13" fmla="*/ 2147483647 h 54"/>
                <a:gd name="T14" fmla="*/ 2147483647 w 54"/>
                <a:gd name="T15" fmla="*/ 2147483647 h 54"/>
                <a:gd name="T16" fmla="*/ 2147483647 w 54"/>
                <a:gd name="T17" fmla="*/ 2147483647 h 54"/>
                <a:gd name="T18" fmla="*/ 2147483647 w 54"/>
                <a:gd name="T19" fmla="*/ 2147483647 h 54"/>
                <a:gd name="T20" fmla="*/ 2147483647 w 54"/>
                <a:gd name="T21" fmla="*/ 2147483647 h 54"/>
                <a:gd name="T22" fmla="*/ 2147483647 w 54"/>
                <a:gd name="T23" fmla="*/ 2147483647 h 54"/>
                <a:gd name="T24" fmla="*/ 2147483647 w 54"/>
                <a:gd name="T25" fmla="*/ 2147483647 h 54"/>
                <a:gd name="T26" fmla="*/ 2147483647 w 54"/>
                <a:gd name="T27" fmla="*/ 2147483647 h 54"/>
                <a:gd name="T28" fmla="*/ 2147483647 w 54"/>
                <a:gd name="T29" fmla="*/ 2147483647 h 54"/>
                <a:gd name="T30" fmla="*/ 2147483647 w 54"/>
                <a:gd name="T31" fmla="*/ 2147483647 h 54"/>
                <a:gd name="T32" fmla="*/ 2147483647 w 54"/>
                <a:gd name="T33" fmla="*/ 0 h 54"/>
                <a:gd name="T34" fmla="*/ 2147483647 w 54"/>
                <a:gd name="T35" fmla="*/ 2147483647 h 54"/>
                <a:gd name="T36" fmla="*/ 2147483647 w 54"/>
                <a:gd name="T37" fmla="*/ 2147483647 h 54"/>
                <a:gd name="T38" fmla="*/ 2147483647 w 54"/>
                <a:gd name="T39" fmla="*/ 2147483647 h 54"/>
                <a:gd name="T40" fmla="*/ 2147483647 w 54"/>
                <a:gd name="T41" fmla="*/ 2147483647 h 54"/>
                <a:gd name="T42" fmla="*/ 2147483647 w 54"/>
                <a:gd name="T43" fmla="*/ 2147483647 h 54"/>
                <a:gd name="T44" fmla="*/ 2147483647 w 54"/>
                <a:gd name="T45" fmla="*/ 2147483647 h 54"/>
                <a:gd name="T46" fmla="*/ 2147483647 w 54"/>
                <a:gd name="T47" fmla="*/ 2147483647 h 54"/>
                <a:gd name="T48" fmla="*/ 0 w 54"/>
                <a:gd name="T49" fmla="*/ 2147483647 h 54"/>
                <a:gd name="T50" fmla="*/ 2147483647 w 54"/>
                <a:gd name="T51" fmla="*/ 2147483647 h 54"/>
                <a:gd name="T52" fmla="*/ 2147483647 w 54"/>
                <a:gd name="T53" fmla="*/ 2147483647 h 54"/>
                <a:gd name="T54" fmla="*/ 2147483647 w 54"/>
                <a:gd name="T55" fmla="*/ 2147483647 h 54"/>
                <a:gd name="T56" fmla="*/ 2147483647 w 54"/>
                <a:gd name="T57" fmla="*/ 2147483647 h 54"/>
                <a:gd name="T58" fmla="*/ 2147483647 w 54"/>
                <a:gd name="T59" fmla="*/ 2147483647 h 54"/>
                <a:gd name="T60" fmla="*/ 2147483647 w 54"/>
                <a:gd name="T61" fmla="*/ 2147483647 h 54"/>
                <a:gd name="T62" fmla="*/ 2147483647 w 54"/>
                <a:gd name="T63" fmla="*/ 2147483647 h 54"/>
                <a:gd name="T64" fmla="*/ 2147483647 w 54"/>
                <a:gd name="T65" fmla="*/ 2147483647 h 5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4"/>
                <a:gd name="T100" fmla="*/ 0 h 54"/>
                <a:gd name="T101" fmla="*/ 54 w 54"/>
                <a:gd name="T102" fmla="*/ 54 h 5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4" h="54">
                  <a:moveTo>
                    <a:pt x="27" y="54"/>
                  </a:moveTo>
                  <a:lnTo>
                    <a:pt x="33" y="54"/>
                  </a:lnTo>
                  <a:lnTo>
                    <a:pt x="38" y="52"/>
                  </a:lnTo>
                  <a:lnTo>
                    <a:pt x="42" y="50"/>
                  </a:lnTo>
                  <a:lnTo>
                    <a:pt x="46" y="46"/>
                  </a:lnTo>
                  <a:lnTo>
                    <a:pt x="50" y="42"/>
                  </a:lnTo>
                  <a:lnTo>
                    <a:pt x="52" y="38"/>
                  </a:lnTo>
                  <a:lnTo>
                    <a:pt x="54" y="33"/>
                  </a:lnTo>
                  <a:lnTo>
                    <a:pt x="54" y="27"/>
                  </a:lnTo>
                  <a:lnTo>
                    <a:pt x="54" y="22"/>
                  </a:lnTo>
                  <a:lnTo>
                    <a:pt x="52" y="17"/>
                  </a:lnTo>
                  <a:lnTo>
                    <a:pt x="50" y="12"/>
                  </a:lnTo>
                  <a:lnTo>
                    <a:pt x="46" y="8"/>
                  </a:lnTo>
                  <a:lnTo>
                    <a:pt x="42" y="5"/>
                  </a:lnTo>
                  <a:lnTo>
                    <a:pt x="38" y="2"/>
                  </a:lnTo>
                  <a:lnTo>
                    <a:pt x="33" y="1"/>
                  </a:lnTo>
                  <a:lnTo>
                    <a:pt x="27" y="0"/>
                  </a:lnTo>
                  <a:lnTo>
                    <a:pt x="22" y="1"/>
                  </a:lnTo>
                  <a:lnTo>
                    <a:pt x="17" y="2"/>
                  </a:lnTo>
                  <a:lnTo>
                    <a:pt x="12" y="5"/>
                  </a:lnTo>
                  <a:lnTo>
                    <a:pt x="8" y="8"/>
                  </a:lnTo>
                  <a:lnTo>
                    <a:pt x="5" y="12"/>
                  </a:lnTo>
                  <a:lnTo>
                    <a:pt x="2" y="17"/>
                  </a:lnTo>
                  <a:lnTo>
                    <a:pt x="1" y="22"/>
                  </a:lnTo>
                  <a:lnTo>
                    <a:pt x="0" y="27"/>
                  </a:lnTo>
                  <a:lnTo>
                    <a:pt x="1" y="33"/>
                  </a:lnTo>
                  <a:lnTo>
                    <a:pt x="2" y="38"/>
                  </a:lnTo>
                  <a:lnTo>
                    <a:pt x="5" y="42"/>
                  </a:lnTo>
                  <a:lnTo>
                    <a:pt x="8" y="46"/>
                  </a:lnTo>
                  <a:lnTo>
                    <a:pt x="12" y="50"/>
                  </a:lnTo>
                  <a:lnTo>
                    <a:pt x="17" y="52"/>
                  </a:lnTo>
                  <a:lnTo>
                    <a:pt x="22" y="54"/>
                  </a:lnTo>
                  <a:lnTo>
                    <a:pt x="27" y="5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319" name="Freeform 350"/>
            <p:cNvSpPr>
              <a:spLocks noEditPoints="1"/>
            </p:cNvSpPr>
            <p:nvPr/>
          </p:nvSpPr>
          <p:spPr bwMode="auto">
            <a:xfrm>
              <a:off x="2900363" y="1844675"/>
              <a:ext cx="92075" cy="92075"/>
            </a:xfrm>
            <a:custGeom>
              <a:avLst/>
              <a:gdLst>
                <a:gd name="T0" fmla="*/ 2147483647 w 58"/>
                <a:gd name="T1" fmla="*/ 2147483647 h 58"/>
                <a:gd name="T2" fmla="*/ 2147483647 w 58"/>
                <a:gd name="T3" fmla="*/ 2147483647 h 58"/>
                <a:gd name="T4" fmla="*/ 2147483647 w 58"/>
                <a:gd name="T5" fmla="*/ 2147483647 h 58"/>
                <a:gd name="T6" fmla="*/ 2147483647 w 58"/>
                <a:gd name="T7" fmla="*/ 2147483647 h 58"/>
                <a:gd name="T8" fmla="*/ 2147483647 w 58"/>
                <a:gd name="T9" fmla="*/ 2147483647 h 58"/>
                <a:gd name="T10" fmla="*/ 2147483647 w 58"/>
                <a:gd name="T11" fmla="*/ 2147483647 h 58"/>
                <a:gd name="T12" fmla="*/ 2147483647 w 58"/>
                <a:gd name="T13" fmla="*/ 2147483647 h 58"/>
                <a:gd name="T14" fmla="*/ 2147483647 w 58"/>
                <a:gd name="T15" fmla="*/ 2147483647 h 58"/>
                <a:gd name="T16" fmla="*/ 2147483647 w 58"/>
                <a:gd name="T17" fmla="*/ 2147483647 h 58"/>
                <a:gd name="T18" fmla="*/ 2147483647 w 58"/>
                <a:gd name="T19" fmla="*/ 2147483647 h 58"/>
                <a:gd name="T20" fmla="*/ 2147483647 w 58"/>
                <a:gd name="T21" fmla="*/ 2147483647 h 58"/>
                <a:gd name="T22" fmla="*/ 2147483647 w 58"/>
                <a:gd name="T23" fmla="*/ 2147483647 h 58"/>
                <a:gd name="T24" fmla="*/ 2147483647 w 58"/>
                <a:gd name="T25" fmla="*/ 2147483647 h 58"/>
                <a:gd name="T26" fmla="*/ 2147483647 w 58"/>
                <a:gd name="T27" fmla="*/ 2147483647 h 58"/>
                <a:gd name="T28" fmla="*/ 2147483647 w 58"/>
                <a:gd name="T29" fmla="*/ 2147483647 h 58"/>
                <a:gd name="T30" fmla="*/ 2147483647 w 58"/>
                <a:gd name="T31" fmla="*/ 2147483647 h 58"/>
                <a:gd name="T32" fmla="*/ 2147483647 w 58"/>
                <a:gd name="T33" fmla="*/ 2147483647 h 58"/>
                <a:gd name="T34" fmla="*/ 2147483647 w 58"/>
                <a:gd name="T35" fmla="*/ 2147483647 h 58"/>
                <a:gd name="T36" fmla="*/ 2147483647 w 58"/>
                <a:gd name="T37" fmla="*/ 2147483647 h 58"/>
                <a:gd name="T38" fmla="*/ 2147483647 w 58"/>
                <a:gd name="T39" fmla="*/ 2147483647 h 58"/>
                <a:gd name="T40" fmla="*/ 2147483647 w 58"/>
                <a:gd name="T41" fmla="*/ 2147483647 h 58"/>
                <a:gd name="T42" fmla="*/ 2147483647 w 58"/>
                <a:gd name="T43" fmla="*/ 2147483647 h 58"/>
                <a:gd name="T44" fmla="*/ 2147483647 w 58"/>
                <a:gd name="T45" fmla="*/ 2147483647 h 58"/>
                <a:gd name="T46" fmla="*/ 2147483647 w 58"/>
                <a:gd name="T47" fmla="*/ 2147483647 h 58"/>
                <a:gd name="T48" fmla="*/ 2147483647 w 58"/>
                <a:gd name="T49" fmla="*/ 2147483647 h 58"/>
                <a:gd name="T50" fmla="*/ 2147483647 w 58"/>
                <a:gd name="T51" fmla="*/ 2147483647 h 58"/>
                <a:gd name="T52" fmla="*/ 2147483647 w 58"/>
                <a:gd name="T53" fmla="*/ 2147483647 h 58"/>
                <a:gd name="T54" fmla="*/ 2147483647 w 58"/>
                <a:gd name="T55" fmla="*/ 2147483647 h 58"/>
                <a:gd name="T56" fmla="*/ 2147483647 w 58"/>
                <a:gd name="T57" fmla="*/ 2147483647 h 58"/>
                <a:gd name="T58" fmla="*/ 2147483647 w 58"/>
                <a:gd name="T59" fmla="*/ 2147483647 h 58"/>
                <a:gd name="T60" fmla="*/ 2147483647 w 58"/>
                <a:gd name="T61" fmla="*/ 2147483647 h 58"/>
                <a:gd name="T62" fmla="*/ 2147483647 w 58"/>
                <a:gd name="T63" fmla="*/ 2147483647 h 58"/>
                <a:gd name="T64" fmla="*/ 2147483647 w 58"/>
                <a:gd name="T65" fmla="*/ 2147483647 h 58"/>
                <a:gd name="T66" fmla="*/ 2147483647 w 58"/>
                <a:gd name="T67" fmla="*/ 2147483647 h 58"/>
                <a:gd name="T68" fmla="*/ 2147483647 w 58"/>
                <a:gd name="T69" fmla="*/ 2147483647 h 58"/>
                <a:gd name="T70" fmla="*/ 2147483647 w 58"/>
                <a:gd name="T71" fmla="*/ 2147483647 h 58"/>
                <a:gd name="T72" fmla="*/ 2147483647 w 58"/>
                <a:gd name="T73" fmla="*/ 2147483647 h 58"/>
                <a:gd name="T74" fmla="*/ 2147483647 w 58"/>
                <a:gd name="T75" fmla="*/ 2147483647 h 58"/>
                <a:gd name="T76" fmla="*/ 2147483647 w 58"/>
                <a:gd name="T77" fmla="*/ 2147483647 h 58"/>
                <a:gd name="T78" fmla="*/ 2147483647 w 58"/>
                <a:gd name="T79" fmla="*/ 2147483647 h 58"/>
                <a:gd name="T80" fmla="*/ 2147483647 w 58"/>
                <a:gd name="T81" fmla="*/ 2147483647 h 58"/>
                <a:gd name="T82" fmla="*/ 2147483647 w 58"/>
                <a:gd name="T83" fmla="*/ 2147483647 h 58"/>
                <a:gd name="T84" fmla="*/ 2147483647 w 58"/>
                <a:gd name="T85" fmla="*/ 2147483647 h 58"/>
                <a:gd name="T86" fmla="*/ 2147483647 w 58"/>
                <a:gd name="T87" fmla="*/ 2147483647 h 58"/>
                <a:gd name="T88" fmla="*/ 2147483647 w 58"/>
                <a:gd name="T89" fmla="*/ 2147483647 h 58"/>
                <a:gd name="T90" fmla="*/ 2147483647 w 58"/>
                <a:gd name="T91" fmla="*/ 2147483647 h 58"/>
                <a:gd name="T92" fmla="*/ 2147483647 w 58"/>
                <a:gd name="T93" fmla="*/ 2147483647 h 58"/>
                <a:gd name="T94" fmla="*/ 2147483647 w 58"/>
                <a:gd name="T95" fmla="*/ 2147483647 h 58"/>
                <a:gd name="T96" fmla="*/ 2147483647 w 58"/>
                <a:gd name="T97" fmla="*/ 2147483647 h 58"/>
                <a:gd name="T98" fmla="*/ 2147483647 w 58"/>
                <a:gd name="T99" fmla="*/ 2147483647 h 5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58"/>
                <a:gd name="T151" fmla="*/ 0 h 58"/>
                <a:gd name="T152" fmla="*/ 58 w 58"/>
                <a:gd name="T153" fmla="*/ 58 h 5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58" h="58">
                  <a:moveTo>
                    <a:pt x="32" y="58"/>
                  </a:moveTo>
                  <a:lnTo>
                    <a:pt x="35" y="57"/>
                  </a:lnTo>
                  <a:lnTo>
                    <a:pt x="38" y="57"/>
                  </a:lnTo>
                  <a:lnTo>
                    <a:pt x="40" y="56"/>
                  </a:lnTo>
                  <a:lnTo>
                    <a:pt x="43" y="55"/>
                  </a:lnTo>
                  <a:lnTo>
                    <a:pt x="45" y="53"/>
                  </a:lnTo>
                  <a:lnTo>
                    <a:pt x="50" y="49"/>
                  </a:lnTo>
                  <a:lnTo>
                    <a:pt x="53" y="46"/>
                  </a:lnTo>
                  <a:lnTo>
                    <a:pt x="53" y="45"/>
                  </a:lnTo>
                  <a:lnTo>
                    <a:pt x="55" y="43"/>
                  </a:lnTo>
                  <a:lnTo>
                    <a:pt x="56" y="40"/>
                  </a:lnTo>
                  <a:lnTo>
                    <a:pt x="57" y="38"/>
                  </a:lnTo>
                  <a:lnTo>
                    <a:pt x="57" y="35"/>
                  </a:lnTo>
                  <a:lnTo>
                    <a:pt x="58" y="32"/>
                  </a:lnTo>
                  <a:lnTo>
                    <a:pt x="58" y="29"/>
                  </a:lnTo>
                  <a:lnTo>
                    <a:pt x="58" y="26"/>
                  </a:lnTo>
                  <a:lnTo>
                    <a:pt x="57" y="24"/>
                  </a:lnTo>
                  <a:lnTo>
                    <a:pt x="57" y="23"/>
                  </a:lnTo>
                  <a:lnTo>
                    <a:pt x="57" y="20"/>
                  </a:lnTo>
                  <a:lnTo>
                    <a:pt x="55" y="16"/>
                  </a:lnTo>
                  <a:lnTo>
                    <a:pt x="53" y="13"/>
                  </a:lnTo>
                  <a:lnTo>
                    <a:pt x="50" y="9"/>
                  </a:lnTo>
                  <a:lnTo>
                    <a:pt x="45" y="5"/>
                  </a:lnTo>
                  <a:lnTo>
                    <a:pt x="43" y="4"/>
                  </a:lnTo>
                  <a:lnTo>
                    <a:pt x="38" y="2"/>
                  </a:lnTo>
                  <a:lnTo>
                    <a:pt x="35" y="1"/>
                  </a:lnTo>
                  <a:lnTo>
                    <a:pt x="32" y="1"/>
                  </a:lnTo>
                  <a:lnTo>
                    <a:pt x="29" y="0"/>
                  </a:lnTo>
                  <a:lnTo>
                    <a:pt x="27" y="1"/>
                  </a:lnTo>
                  <a:lnTo>
                    <a:pt x="24" y="1"/>
                  </a:lnTo>
                  <a:lnTo>
                    <a:pt x="23" y="1"/>
                  </a:lnTo>
                  <a:lnTo>
                    <a:pt x="21" y="2"/>
                  </a:lnTo>
                  <a:lnTo>
                    <a:pt x="18" y="3"/>
                  </a:lnTo>
                  <a:lnTo>
                    <a:pt x="16" y="4"/>
                  </a:lnTo>
                  <a:lnTo>
                    <a:pt x="13" y="5"/>
                  </a:lnTo>
                  <a:lnTo>
                    <a:pt x="9" y="9"/>
                  </a:lnTo>
                  <a:lnTo>
                    <a:pt x="5" y="13"/>
                  </a:lnTo>
                  <a:lnTo>
                    <a:pt x="4" y="16"/>
                  </a:lnTo>
                  <a:lnTo>
                    <a:pt x="3" y="18"/>
                  </a:lnTo>
                  <a:lnTo>
                    <a:pt x="1" y="23"/>
                  </a:lnTo>
                  <a:lnTo>
                    <a:pt x="1" y="24"/>
                  </a:lnTo>
                  <a:lnTo>
                    <a:pt x="1" y="26"/>
                  </a:lnTo>
                  <a:lnTo>
                    <a:pt x="0" y="29"/>
                  </a:lnTo>
                  <a:lnTo>
                    <a:pt x="1" y="32"/>
                  </a:lnTo>
                  <a:lnTo>
                    <a:pt x="1" y="35"/>
                  </a:lnTo>
                  <a:lnTo>
                    <a:pt x="2" y="38"/>
                  </a:lnTo>
                  <a:lnTo>
                    <a:pt x="3" y="40"/>
                  </a:lnTo>
                  <a:lnTo>
                    <a:pt x="5" y="45"/>
                  </a:lnTo>
                  <a:lnTo>
                    <a:pt x="5" y="46"/>
                  </a:lnTo>
                  <a:lnTo>
                    <a:pt x="9" y="49"/>
                  </a:lnTo>
                  <a:lnTo>
                    <a:pt x="13" y="53"/>
                  </a:lnTo>
                  <a:lnTo>
                    <a:pt x="18" y="56"/>
                  </a:lnTo>
                  <a:lnTo>
                    <a:pt x="21" y="57"/>
                  </a:lnTo>
                  <a:lnTo>
                    <a:pt x="23" y="57"/>
                  </a:lnTo>
                  <a:lnTo>
                    <a:pt x="24" y="57"/>
                  </a:lnTo>
                  <a:lnTo>
                    <a:pt x="27" y="58"/>
                  </a:lnTo>
                  <a:lnTo>
                    <a:pt x="29" y="58"/>
                  </a:lnTo>
                  <a:lnTo>
                    <a:pt x="32" y="58"/>
                  </a:lnTo>
                  <a:close/>
                  <a:moveTo>
                    <a:pt x="29" y="55"/>
                  </a:moveTo>
                  <a:lnTo>
                    <a:pt x="27" y="55"/>
                  </a:lnTo>
                  <a:lnTo>
                    <a:pt x="24" y="54"/>
                  </a:lnTo>
                  <a:lnTo>
                    <a:pt x="24" y="56"/>
                  </a:lnTo>
                  <a:lnTo>
                    <a:pt x="24" y="54"/>
                  </a:lnTo>
                  <a:lnTo>
                    <a:pt x="24" y="56"/>
                  </a:lnTo>
                  <a:lnTo>
                    <a:pt x="24" y="54"/>
                  </a:lnTo>
                  <a:lnTo>
                    <a:pt x="22" y="54"/>
                  </a:lnTo>
                  <a:lnTo>
                    <a:pt x="19" y="53"/>
                  </a:lnTo>
                  <a:lnTo>
                    <a:pt x="15" y="50"/>
                  </a:lnTo>
                  <a:lnTo>
                    <a:pt x="14" y="52"/>
                  </a:lnTo>
                  <a:lnTo>
                    <a:pt x="15" y="51"/>
                  </a:lnTo>
                  <a:lnTo>
                    <a:pt x="15" y="50"/>
                  </a:lnTo>
                  <a:lnTo>
                    <a:pt x="14" y="52"/>
                  </a:lnTo>
                  <a:lnTo>
                    <a:pt x="15" y="51"/>
                  </a:lnTo>
                  <a:lnTo>
                    <a:pt x="11" y="47"/>
                  </a:lnTo>
                  <a:lnTo>
                    <a:pt x="8" y="43"/>
                  </a:lnTo>
                  <a:lnTo>
                    <a:pt x="7" y="44"/>
                  </a:lnTo>
                  <a:lnTo>
                    <a:pt x="8" y="44"/>
                  </a:lnTo>
                  <a:lnTo>
                    <a:pt x="8" y="43"/>
                  </a:lnTo>
                  <a:lnTo>
                    <a:pt x="7" y="44"/>
                  </a:lnTo>
                  <a:lnTo>
                    <a:pt x="8" y="44"/>
                  </a:lnTo>
                  <a:lnTo>
                    <a:pt x="6" y="39"/>
                  </a:lnTo>
                  <a:lnTo>
                    <a:pt x="5" y="36"/>
                  </a:lnTo>
                  <a:lnTo>
                    <a:pt x="4" y="34"/>
                  </a:lnTo>
                  <a:lnTo>
                    <a:pt x="3" y="35"/>
                  </a:lnTo>
                  <a:lnTo>
                    <a:pt x="4" y="35"/>
                  </a:lnTo>
                  <a:lnTo>
                    <a:pt x="4" y="34"/>
                  </a:lnTo>
                  <a:lnTo>
                    <a:pt x="3" y="35"/>
                  </a:lnTo>
                  <a:lnTo>
                    <a:pt x="4" y="35"/>
                  </a:lnTo>
                  <a:lnTo>
                    <a:pt x="4" y="32"/>
                  </a:lnTo>
                  <a:lnTo>
                    <a:pt x="4" y="29"/>
                  </a:lnTo>
                  <a:lnTo>
                    <a:pt x="4" y="26"/>
                  </a:lnTo>
                  <a:lnTo>
                    <a:pt x="4" y="24"/>
                  </a:lnTo>
                  <a:lnTo>
                    <a:pt x="3" y="24"/>
                  </a:lnTo>
                  <a:lnTo>
                    <a:pt x="4" y="24"/>
                  </a:lnTo>
                  <a:lnTo>
                    <a:pt x="3" y="24"/>
                  </a:lnTo>
                  <a:lnTo>
                    <a:pt x="4" y="24"/>
                  </a:lnTo>
                  <a:lnTo>
                    <a:pt x="6" y="19"/>
                  </a:lnTo>
                  <a:lnTo>
                    <a:pt x="7" y="17"/>
                  </a:lnTo>
                  <a:lnTo>
                    <a:pt x="8" y="15"/>
                  </a:lnTo>
                  <a:lnTo>
                    <a:pt x="7" y="14"/>
                  </a:lnTo>
                  <a:lnTo>
                    <a:pt x="8" y="15"/>
                  </a:lnTo>
                  <a:lnTo>
                    <a:pt x="7" y="14"/>
                  </a:lnTo>
                  <a:lnTo>
                    <a:pt x="8" y="15"/>
                  </a:lnTo>
                  <a:lnTo>
                    <a:pt x="11" y="11"/>
                  </a:lnTo>
                  <a:lnTo>
                    <a:pt x="15" y="8"/>
                  </a:lnTo>
                  <a:lnTo>
                    <a:pt x="14" y="7"/>
                  </a:lnTo>
                  <a:lnTo>
                    <a:pt x="15" y="8"/>
                  </a:lnTo>
                  <a:lnTo>
                    <a:pt x="14" y="7"/>
                  </a:lnTo>
                  <a:lnTo>
                    <a:pt x="15" y="8"/>
                  </a:lnTo>
                  <a:lnTo>
                    <a:pt x="17" y="7"/>
                  </a:lnTo>
                  <a:lnTo>
                    <a:pt x="19" y="6"/>
                  </a:lnTo>
                  <a:lnTo>
                    <a:pt x="22" y="5"/>
                  </a:lnTo>
                  <a:lnTo>
                    <a:pt x="24" y="4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7" y="4"/>
                  </a:lnTo>
                  <a:lnTo>
                    <a:pt x="29" y="4"/>
                  </a:lnTo>
                  <a:lnTo>
                    <a:pt x="32" y="4"/>
                  </a:lnTo>
                  <a:lnTo>
                    <a:pt x="35" y="4"/>
                  </a:lnTo>
                  <a:lnTo>
                    <a:pt x="35" y="3"/>
                  </a:lnTo>
                  <a:lnTo>
                    <a:pt x="34" y="4"/>
                  </a:lnTo>
                  <a:lnTo>
                    <a:pt x="35" y="4"/>
                  </a:lnTo>
                  <a:lnTo>
                    <a:pt x="35" y="3"/>
                  </a:lnTo>
                  <a:lnTo>
                    <a:pt x="34" y="4"/>
                  </a:lnTo>
                  <a:lnTo>
                    <a:pt x="37" y="5"/>
                  </a:lnTo>
                  <a:lnTo>
                    <a:pt x="42" y="7"/>
                  </a:lnTo>
                  <a:lnTo>
                    <a:pt x="44" y="8"/>
                  </a:lnTo>
                  <a:lnTo>
                    <a:pt x="44" y="7"/>
                  </a:lnTo>
                  <a:lnTo>
                    <a:pt x="43" y="8"/>
                  </a:lnTo>
                  <a:lnTo>
                    <a:pt x="44" y="8"/>
                  </a:lnTo>
                  <a:lnTo>
                    <a:pt x="44" y="7"/>
                  </a:lnTo>
                  <a:lnTo>
                    <a:pt x="43" y="8"/>
                  </a:lnTo>
                  <a:lnTo>
                    <a:pt x="47" y="11"/>
                  </a:lnTo>
                  <a:lnTo>
                    <a:pt x="51" y="15"/>
                  </a:lnTo>
                  <a:lnTo>
                    <a:pt x="52" y="14"/>
                  </a:lnTo>
                  <a:lnTo>
                    <a:pt x="50" y="15"/>
                  </a:lnTo>
                  <a:lnTo>
                    <a:pt x="51" y="15"/>
                  </a:lnTo>
                  <a:lnTo>
                    <a:pt x="52" y="14"/>
                  </a:lnTo>
                  <a:lnTo>
                    <a:pt x="50" y="15"/>
                  </a:lnTo>
                  <a:lnTo>
                    <a:pt x="52" y="17"/>
                  </a:lnTo>
                  <a:lnTo>
                    <a:pt x="54" y="22"/>
                  </a:lnTo>
                  <a:lnTo>
                    <a:pt x="54" y="24"/>
                  </a:lnTo>
                  <a:lnTo>
                    <a:pt x="56" y="24"/>
                  </a:lnTo>
                  <a:lnTo>
                    <a:pt x="54" y="24"/>
                  </a:lnTo>
                  <a:lnTo>
                    <a:pt x="56" y="24"/>
                  </a:lnTo>
                  <a:lnTo>
                    <a:pt x="54" y="24"/>
                  </a:lnTo>
                  <a:lnTo>
                    <a:pt x="55" y="26"/>
                  </a:lnTo>
                  <a:lnTo>
                    <a:pt x="55" y="29"/>
                  </a:lnTo>
                  <a:lnTo>
                    <a:pt x="55" y="32"/>
                  </a:lnTo>
                  <a:lnTo>
                    <a:pt x="54" y="35"/>
                  </a:lnTo>
                  <a:lnTo>
                    <a:pt x="56" y="35"/>
                  </a:lnTo>
                  <a:lnTo>
                    <a:pt x="54" y="34"/>
                  </a:lnTo>
                  <a:lnTo>
                    <a:pt x="54" y="35"/>
                  </a:lnTo>
                  <a:lnTo>
                    <a:pt x="56" y="35"/>
                  </a:lnTo>
                  <a:lnTo>
                    <a:pt x="54" y="34"/>
                  </a:lnTo>
                  <a:lnTo>
                    <a:pt x="54" y="36"/>
                  </a:lnTo>
                  <a:lnTo>
                    <a:pt x="53" y="39"/>
                  </a:lnTo>
                  <a:lnTo>
                    <a:pt x="52" y="41"/>
                  </a:lnTo>
                  <a:lnTo>
                    <a:pt x="50" y="44"/>
                  </a:lnTo>
                  <a:lnTo>
                    <a:pt x="52" y="44"/>
                  </a:lnTo>
                  <a:lnTo>
                    <a:pt x="51" y="43"/>
                  </a:lnTo>
                  <a:lnTo>
                    <a:pt x="50" y="44"/>
                  </a:lnTo>
                  <a:lnTo>
                    <a:pt x="52" y="44"/>
                  </a:lnTo>
                  <a:lnTo>
                    <a:pt x="51" y="43"/>
                  </a:lnTo>
                  <a:lnTo>
                    <a:pt x="47" y="47"/>
                  </a:lnTo>
                  <a:lnTo>
                    <a:pt x="43" y="51"/>
                  </a:lnTo>
                  <a:lnTo>
                    <a:pt x="44" y="52"/>
                  </a:lnTo>
                  <a:lnTo>
                    <a:pt x="44" y="50"/>
                  </a:lnTo>
                  <a:lnTo>
                    <a:pt x="43" y="51"/>
                  </a:lnTo>
                  <a:lnTo>
                    <a:pt x="44" y="52"/>
                  </a:lnTo>
                  <a:lnTo>
                    <a:pt x="44" y="50"/>
                  </a:lnTo>
                  <a:lnTo>
                    <a:pt x="42" y="51"/>
                  </a:lnTo>
                  <a:lnTo>
                    <a:pt x="39" y="53"/>
                  </a:lnTo>
                  <a:lnTo>
                    <a:pt x="37" y="54"/>
                  </a:lnTo>
                  <a:lnTo>
                    <a:pt x="34" y="54"/>
                  </a:lnTo>
                  <a:lnTo>
                    <a:pt x="35" y="56"/>
                  </a:lnTo>
                  <a:lnTo>
                    <a:pt x="35" y="54"/>
                  </a:lnTo>
                  <a:lnTo>
                    <a:pt x="34" y="54"/>
                  </a:lnTo>
                  <a:lnTo>
                    <a:pt x="35" y="56"/>
                  </a:lnTo>
                  <a:lnTo>
                    <a:pt x="35" y="54"/>
                  </a:lnTo>
                  <a:lnTo>
                    <a:pt x="32" y="55"/>
                  </a:lnTo>
                  <a:lnTo>
                    <a:pt x="29" y="5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320" name="Freeform 351"/>
            <p:cNvSpPr>
              <a:spLocks/>
            </p:cNvSpPr>
            <p:nvPr/>
          </p:nvSpPr>
          <p:spPr bwMode="auto">
            <a:xfrm>
              <a:off x="3135313" y="1641475"/>
              <a:ext cx="85725" cy="85725"/>
            </a:xfrm>
            <a:custGeom>
              <a:avLst/>
              <a:gdLst>
                <a:gd name="T0" fmla="*/ 2147483647 w 54"/>
                <a:gd name="T1" fmla="*/ 2147483647 h 54"/>
                <a:gd name="T2" fmla="*/ 2147483647 w 54"/>
                <a:gd name="T3" fmla="*/ 2147483647 h 54"/>
                <a:gd name="T4" fmla="*/ 2147483647 w 54"/>
                <a:gd name="T5" fmla="*/ 2147483647 h 54"/>
                <a:gd name="T6" fmla="*/ 2147483647 w 54"/>
                <a:gd name="T7" fmla="*/ 2147483647 h 54"/>
                <a:gd name="T8" fmla="*/ 2147483647 w 54"/>
                <a:gd name="T9" fmla="*/ 2147483647 h 54"/>
                <a:gd name="T10" fmla="*/ 2147483647 w 54"/>
                <a:gd name="T11" fmla="*/ 2147483647 h 54"/>
                <a:gd name="T12" fmla="*/ 2147483647 w 54"/>
                <a:gd name="T13" fmla="*/ 2147483647 h 54"/>
                <a:gd name="T14" fmla="*/ 2147483647 w 54"/>
                <a:gd name="T15" fmla="*/ 2147483647 h 54"/>
                <a:gd name="T16" fmla="*/ 2147483647 w 54"/>
                <a:gd name="T17" fmla="*/ 2147483647 h 54"/>
                <a:gd name="T18" fmla="*/ 2147483647 w 54"/>
                <a:gd name="T19" fmla="*/ 2147483647 h 54"/>
                <a:gd name="T20" fmla="*/ 2147483647 w 54"/>
                <a:gd name="T21" fmla="*/ 2147483647 h 54"/>
                <a:gd name="T22" fmla="*/ 2147483647 w 54"/>
                <a:gd name="T23" fmla="*/ 2147483647 h 54"/>
                <a:gd name="T24" fmla="*/ 2147483647 w 54"/>
                <a:gd name="T25" fmla="*/ 2147483647 h 54"/>
                <a:gd name="T26" fmla="*/ 2147483647 w 54"/>
                <a:gd name="T27" fmla="*/ 2147483647 h 54"/>
                <a:gd name="T28" fmla="*/ 2147483647 w 54"/>
                <a:gd name="T29" fmla="*/ 2147483647 h 54"/>
                <a:gd name="T30" fmla="*/ 2147483647 w 54"/>
                <a:gd name="T31" fmla="*/ 2147483647 h 54"/>
                <a:gd name="T32" fmla="*/ 2147483647 w 54"/>
                <a:gd name="T33" fmla="*/ 0 h 54"/>
                <a:gd name="T34" fmla="*/ 2147483647 w 54"/>
                <a:gd name="T35" fmla="*/ 2147483647 h 54"/>
                <a:gd name="T36" fmla="*/ 2147483647 w 54"/>
                <a:gd name="T37" fmla="*/ 2147483647 h 54"/>
                <a:gd name="T38" fmla="*/ 2147483647 w 54"/>
                <a:gd name="T39" fmla="*/ 2147483647 h 54"/>
                <a:gd name="T40" fmla="*/ 2147483647 w 54"/>
                <a:gd name="T41" fmla="*/ 2147483647 h 54"/>
                <a:gd name="T42" fmla="*/ 2147483647 w 54"/>
                <a:gd name="T43" fmla="*/ 2147483647 h 54"/>
                <a:gd name="T44" fmla="*/ 2147483647 w 54"/>
                <a:gd name="T45" fmla="*/ 2147483647 h 54"/>
                <a:gd name="T46" fmla="*/ 0 w 54"/>
                <a:gd name="T47" fmla="*/ 2147483647 h 54"/>
                <a:gd name="T48" fmla="*/ 0 w 54"/>
                <a:gd name="T49" fmla="*/ 2147483647 h 54"/>
                <a:gd name="T50" fmla="*/ 0 w 54"/>
                <a:gd name="T51" fmla="*/ 2147483647 h 54"/>
                <a:gd name="T52" fmla="*/ 2147483647 w 54"/>
                <a:gd name="T53" fmla="*/ 2147483647 h 54"/>
                <a:gd name="T54" fmla="*/ 2147483647 w 54"/>
                <a:gd name="T55" fmla="*/ 2147483647 h 54"/>
                <a:gd name="T56" fmla="*/ 2147483647 w 54"/>
                <a:gd name="T57" fmla="*/ 2147483647 h 54"/>
                <a:gd name="T58" fmla="*/ 2147483647 w 54"/>
                <a:gd name="T59" fmla="*/ 2147483647 h 54"/>
                <a:gd name="T60" fmla="*/ 2147483647 w 54"/>
                <a:gd name="T61" fmla="*/ 2147483647 h 54"/>
                <a:gd name="T62" fmla="*/ 2147483647 w 54"/>
                <a:gd name="T63" fmla="*/ 2147483647 h 54"/>
                <a:gd name="T64" fmla="*/ 2147483647 w 54"/>
                <a:gd name="T65" fmla="*/ 2147483647 h 5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4"/>
                <a:gd name="T100" fmla="*/ 0 h 54"/>
                <a:gd name="T101" fmla="*/ 54 w 54"/>
                <a:gd name="T102" fmla="*/ 54 h 5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4" h="54">
                  <a:moveTo>
                    <a:pt x="27" y="54"/>
                  </a:moveTo>
                  <a:lnTo>
                    <a:pt x="33" y="54"/>
                  </a:lnTo>
                  <a:lnTo>
                    <a:pt x="38" y="52"/>
                  </a:lnTo>
                  <a:lnTo>
                    <a:pt x="42" y="50"/>
                  </a:lnTo>
                  <a:lnTo>
                    <a:pt x="46" y="46"/>
                  </a:lnTo>
                  <a:lnTo>
                    <a:pt x="50" y="42"/>
                  </a:lnTo>
                  <a:lnTo>
                    <a:pt x="52" y="38"/>
                  </a:lnTo>
                  <a:lnTo>
                    <a:pt x="54" y="33"/>
                  </a:lnTo>
                  <a:lnTo>
                    <a:pt x="54" y="27"/>
                  </a:lnTo>
                  <a:lnTo>
                    <a:pt x="54" y="22"/>
                  </a:lnTo>
                  <a:lnTo>
                    <a:pt x="52" y="17"/>
                  </a:lnTo>
                  <a:lnTo>
                    <a:pt x="50" y="12"/>
                  </a:lnTo>
                  <a:lnTo>
                    <a:pt x="46" y="8"/>
                  </a:lnTo>
                  <a:lnTo>
                    <a:pt x="42" y="5"/>
                  </a:lnTo>
                  <a:lnTo>
                    <a:pt x="38" y="2"/>
                  </a:lnTo>
                  <a:lnTo>
                    <a:pt x="33" y="1"/>
                  </a:lnTo>
                  <a:lnTo>
                    <a:pt x="27" y="0"/>
                  </a:lnTo>
                  <a:lnTo>
                    <a:pt x="22" y="1"/>
                  </a:lnTo>
                  <a:lnTo>
                    <a:pt x="16" y="2"/>
                  </a:lnTo>
                  <a:lnTo>
                    <a:pt x="12" y="5"/>
                  </a:lnTo>
                  <a:lnTo>
                    <a:pt x="8" y="8"/>
                  </a:lnTo>
                  <a:lnTo>
                    <a:pt x="5" y="12"/>
                  </a:lnTo>
                  <a:lnTo>
                    <a:pt x="2" y="17"/>
                  </a:lnTo>
                  <a:lnTo>
                    <a:pt x="0" y="22"/>
                  </a:lnTo>
                  <a:lnTo>
                    <a:pt x="0" y="27"/>
                  </a:lnTo>
                  <a:lnTo>
                    <a:pt x="0" y="33"/>
                  </a:lnTo>
                  <a:lnTo>
                    <a:pt x="2" y="38"/>
                  </a:lnTo>
                  <a:lnTo>
                    <a:pt x="5" y="42"/>
                  </a:lnTo>
                  <a:lnTo>
                    <a:pt x="8" y="46"/>
                  </a:lnTo>
                  <a:lnTo>
                    <a:pt x="12" y="50"/>
                  </a:lnTo>
                  <a:lnTo>
                    <a:pt x="16" y="52"/>
                  </a:lnTo>
                  <a:lnTo>
                    <a:pt x="22" y="54"/>
                  </a:lnTo>
                  <a:lnTo>
                    <a:pt x="27" y="54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321" name="Freeform 352"/>
            <p:cNvSpPr>
              <a:spLocks noEditPoints="1"/>
            </p:cNvSpPr>
            <p:nvPr/>
          </p:nvSpPr>
          <p:spPr bwMode="auto">
            <a:xfrm>
              <a:off x="3132138" y="1638300"/>
              <a:ext cx="92075" cy="92075"/>
            </a:xfrm>
            <a:custGeom>
              <a:avLst/>
              <a:gdLst>
                <a:gd name="T0" fmla="*/ 2147483647 w 58"/>
                <a:gd name="T1" fmla="*/ 2147483647 h 58"/>
                <a:gd name="T2" fmla="*/ 2147483647 w 58"/>
                <a:gd name="T3" fmla="*/ 2147483647 h 58"/>
                <a:gd name="T4" fmla="*/ 2147483647 w 58"/>
                <a:gd name="T5" fmla="*/ 2147483647 h 58"/>
                <a:gd name="T6" fmla="*/ 2147483647 w 58"/>
                <a:gd name="T7" fmla="*/ 2147483647 h 58"/>
                <a:gd name="T8" fmla="*/ 2147483647 w 58"/>
                <a:gd name="T9" fmla="*/ 2147483647 h 58"/>
                <a:gd name="T10" fmla="*/ 2147483647 w 58"/>
                <a:gd name="T11" fmla="*/ 2147483647 h 58"/>
                <a:gd name="T12" fmla="*/ 2147483647 w 58"/>
                <a:gd name="T13" fmla="*/ 2147483647 h 58"/>
                <a:gd name="T14" fmla="*/ 2147483647 w 58"/>
                <a:gd name="T15" fmla="*/ 2147483647 h 58"/>
                <a:gd name="T16" fmla="*/ 2147483647 w 58"/>
                <a:gd name="T17" fmla="*/ 2147483647 h 58"/>
                <a:gd name="T18" fmla="*/ 2147483647 w 58"/>
                <a:gd name="T19" fmla="*/ 2147483647 h 58"/>
                <a:gd name="T20" fmla="*/ 2147483647 w 58"/>
                <a:gd name="T21" fmla="*/ 2147483647 h 58"/>
                <a:gd name="T22" fmla="*/ 2147483647 w 58"/>
                <a:gd name="T23" fmla="*/ 2147483647 h 58"/>
                <a:gd name="T24" fmla="*/ 0 w 58"/>
                <a:gd name="T25" fmla="*/ 2147483647 h 58"/>
                <a:gd name="T26" fmla="*/ 2147483647 w 58"/>
                <a:gd name="T27" fmla="*/ 2147483647 h 58"/>
                <a:gd name="T28" fmla="*/ 2147483647 w 58"/>
                <a:gd name="T29" fmla="*/ 2147483647 h 58"/>
                <a:gd name="T30" fmla="*/ 2147483647 w 58"/>
                <a:gd name="T31" fmla="*/ 2147483647 h 58"/>
                <a:gd name="T32" fmla="*/ 2147483647 w 58"/>
                <a:gd name="T33" fmla="*/ 2147483647 h 58"/>
                <a:gd name="T34" fmla="*/ 2147483647 w 58"/>
                <a:gd name="T35" fmla="*/ 2147483647 h 58"/>
                <a:gd name="T36" fmla="*/ 2147483647 w 58"/>
                <a:gd name="T37" fmla="*/ 2147483647 h 58"/>
                <a:gd name="T38" fmla="*/ 2147483647 w 58"/>
                <a:gd name="T39" fmla="*/ 2147483647 h 58"/>
                <a:gd name="T40" fmla="*/ 2147483647 w 58"/>
                <a:gd name="T41" fmla="*/ 2147483647 h 58"/>
                <a:gd name="T42" fmla="*/ 2147483647 w 58"/>
                <a:gd name="T43" fmla="*/ 2147483647 h 58"/>
                <a:gd name="T44" fmla="*/ 2147483647 w 58"/>
                <a:gd name="T45" fmla="*/ 2147483647 h 58"/>
                <a:gd name="T46" fmla="*/ 2147483647 w 58"/>
                <a:gd name="T47" fmla="*/ 2147483647 h 58"/>
                <a:gd name="T48" fmla="*/ 2147483647 w 58"/>
                <a:gd name="T49" fmla="*/ 2147483647 h 58"/>
                <a:gd name="T50" fmla="*/ 2147483647 w 58"/>
                <a:gd name="T51" fmla="*/ 2147483647 h 58"/>
                <a:gd name="T52" fmla="*/ 2147483647 w 58"/>
                <a:gd name="T53" fmla="*/ 2147483647 h 58"/>
                <a:gd name="T54" fmla="*/ 2147483647 w 58"/>
                <a:gd name="T55" fmla="*/ 2147483647 h 58"/>
                <a:gd name="T56" fmla="*/ 2147483647 w 58"/>
                <a:gd name="T57" fmla="*/ 2147483647 h 58"/>
                <a:gd name="T58" fmla="*/ 2147483647 w 58"/>
                <a:gd name="T59" fmla="*/ 2147483647 h 58"/>
                <a:gd name="T60" fmla="*/ 2147483647 w 58"/>
                <a:gd name="T61" fmla="*/ 2147483647 h 58"/>
                <a:gd name="T62" fmla="*/ 2147483647 w 58"/>
                <a:gd name="T63" fmla="*/ 2147483647 h 58"/>
                <a:gd name="T64" fmla="*/ 2147483647 w 58"/>
                <a:gd name="T65" fmla="*/ 2147483647 h 58"/>
                <a:gd name="T66" fmla="*/ 2147483647 w 58"/>
                <a:gd name="T67" fmla="*/ 2147483647 h 58"/>
                <a:gd name="T68" fmla="*/ 2147483647 w 58"/>
                <a:gd name="T69" fmla="*/ 2147483647 h 58"/>
                <a:gd name="T70" fmla="*/ 2147483647 w 58"/>
                <a:gd name="T71" fmla="*/ 2147483647 h 58"/>
                <a:gd name="T72" fmla="*/ 2147483647 w 58"/>
                <a:gd name="T73" fmla="*/ 2147483647 h 58"/>
                <a:gd name="T74" fmla="*/ 2147483647 w 58"/>
                <a:gd name="T75" fmla="*/ 2147483647 h 58"/>
                <a:gd name="T76" fmla="*/ 2147483647 w 58"/>
                <a:gd name="T77" fmla="*/ 2147483647 h 58"/>
                <a:gd name="T78" fmla="*/ 2147483647 w 58"/>
                <a:gd name="T79" fmla="*/ 2147483647 h 58"/>
                <a:gd name="T80" fmla="*/ 2147483647 w 58"/>
                <a:gd name="T81" fmla="*/ 2147483647 h 58"/>
                <a:gd name="T82" fmla="*/ 2147483647 w 58"/>
                <a:gd name="T83" fmla="*/ 2147483647 h 58"/>
                <a:gd name="T84" fmla="*/ 2147483647 w 58"/>
                <a:gd name="T85" fmla="*/ 2147483647 h 58"/>
                <a:gd name="T86" fmla="*/ 2147483647 w 58"/>
                <a:gd name="T87" fmla="*/ 2147483647 h 58"/>
                <a:gd name="T88" fmla="*/ 2147483647 w 58"/>
                <a:gd name="T89" fmla="*/ 2147483647 h 58"/>
                <a:gd name="T90" fmla="*/ 2147483647 w 58"/>
                <a:gd name="T91" fmla="*/ 2147483647 h 58"/>
                <a:gd name="T92" fmla="*/ 2147483647 w 58"/>
                <a:gd name="T93" fmla="*/ 2147483647 h 58"/>
                <a:gd name="T94" fmla="*/ 2147483647 w 58"/>
                <a:gd name="T95" fmla="*/ 2147483647 h 58"/>
                <a:gd name="T96" fmla="*/ 2147483647 w 58"/>
                <a:gd name="T97" fmla="*/ 2147483647 h 58"/>
                <a:gd name="T98" fmla="*/ 2147483647 w 58"/>
                <a:gd name="T99" fmla="*/ 2147483647 h 5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58"/>
                <a:gd name="T151" fmla="*/ 0 h 58"/>
                <a:gd name="T152" fmla="*/ 58 w 58"/>
                <a:gd name="T153" fmla="*/ 58 h 5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58" h="58">
                  <a:moveTo>
                    <a:pt x="32" y="58"/>
                  </a:moveTo>
                  <a:lnTo>
                    <a:pt x="35" y="57"/>
                  </a:lnTo>
                  <a:lnTo>
                    <a:pt x="38" y="57"/>
                  </a:lnTo>
                  <a:lnTo>
                    <a:pt x="40" y="56"/>
                  </a:lnTo>
                  <a:lnTo>
                    <a:pt x="43" y="55"/>
                  </a:lnTo>
                  <a:lnTo>
                    <a:pt x="45" y="53"/>
                  </a:lnTo>
                  <a:lnTo>
                    <a:pt x="49" y="49"/>
                  </a:lnTo>
                  <a:lnTo>
                    <a:pt x="53" y="46"/>
                  </a:lnTo>
                  <a:lnTo>
                    <a:pt x="53" y="45"/>
                  </a:lnTo>
                  <a:lnTo>
                    <a:pt x="55" y="43"/>
                  </a:lnTo>
                  <a:lnTo>
                    <a:pt x="56" y="40"/>
                  </a:lnTo>
                  <a:lnTo>
                    <a:pt x="57" y="38"/>
                  </a:lnTo>
                  <a:lnTo>
                    <a:pt x="57" y="35"/>
                  </a:lnTo>
                  <a:lnTo>
                    <a:pt x="58" y="32"/>
                  </a:lnTo>
                  <a:lnTo>
                    <a:pt x="58" y="29"/>
                  </a:lnTo>
                  <a:lnTo>
                    <a:pt x="58" y="26"/>
                  </a:lnTo>
                  <a:lnTo>
                    <a:pt x="57" y="24"/>
                  </a:lnTo>
                  <a:lnTo>
                    <a:pt x="57" y="23"/>
                  </a:lnTo>
                  <a:lnTo>
                    <a:pt x="57" y="21"/>
                  </a:lnTo>
                  <a:lnTo>
                    <a:pt x="56" y="18"/>
                  </a:lnTo>
                  <a:lnTo>
                    <a:pt x="55" y="16"/>
                  </a:lnTo>
                  <a:lnTo>
                    <a:pt x="53" y="14"/>
                  </a:lnTo>
                  <a:lnTo>
                    <a:pt x="53" y="13"/>
                  </a:lnTo>
                  <a:lnTo>
                    <a:pt x="49" y="9"/>
                  </a:lnTo>
                  <a:lnTo>
                    <a:pt x="45" y="6"/>
                  </a:lnTo>
                  <a:lnTo>
                    <a:pt x="45" y="5"/>
                  </a:lnTo>
                  <a:lnTo>
                    <a:pt x="43" y="4"/>
                  </a:lnTo>
                  <a:lnTo>
                    <a:pt x="40" y="3"/>
                  </a:lnTo>
                  <a:lnTo>
                    <a:pt x="35" y="1"/>
                  </a:lnTo>
                  <a:lnTo>
                    <a:pt x="32" y="1"/>
                  </a:lnTo>
                  <a:lnTo>
                    <a:pt x="29" y="0"/>
                  </a:lnTo>
                  <a:lnTo>
                    <a:pt x="26" y="1"/>
                  </a:lnTo>
                  <a:lnTo>
                    <a:pt x="24" y="1"/>
                  </a:lnTo>
                  <a:lnTo>
                    <a:pt x="23" y="1"/>
                  </a:lnTo>
                  <a:lnTo>
                    <a:pt x="21" y="2"/>
                  </a:lnTo>
                  <a:lnTo>
                    <a:pt x="18" y="3"/>
                  </a:lnTo>
                  <a:lnTo>
                    <a:pt x="13" y="5"/>
                  </a:lnTo>
                  <a:lnTo>
                    <a:pt x="13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5" y="14"/>
                  </a:lnTo>
                  <a:lnTo>
                    <a:pt x="2" y="18"/>
                  </a:lnTo>
                  <a:lnTo>
                    <a:pt x="2" y="21"/>
                  </a:lnTo>
                  <a:lnTo>
                    <a:pt x="1" y="23"/>
                  </a:lnTo>
                  <a:lnTo>
                    <a:pt x="1" y="24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2"/>
                  </a:lnTo>
                  <a:lnTo>
                    <a:pt x="1" y="35"/>
                  </a:lnTo>
                  <a:lnTo>
                    <a:pt x="2" y="38"/>
                  </a:lnTo>
                  <a:lnTo>
                    <a:pt x="2" y="40"/>
                  </a:lnTo>
                  <a:lnTo>
                    <a:pt x="5" y="45"/>
                  </a:lnTo>
                  <a:lnTo>
                    <a:pt x="5" y="46"/>
                  </a:lnTo>
                  <a:lnTo>
                    <a:pt x="9" y="49"/>
                  </a:lnTo>
                  <a:lnTo>
                    <a:pt x="13" y="53"/>
                  </a:lnTo>
                  <a:lnTo>
                    <a:pt x="18" y="56"/>
                  </a:lnTo>
                  <a:lnTo>
                    <a:pt x="21" y="57"/>
                  </a:lnTo>
                  <a:lnTo>
                    <a:pt x="23" y="57"/>
                  </a:lnTo>
                  <a:lnTo>
                    <a:pt x="24" y="57"/>
                  </a:lnTo>
                  <a:lnTo>
                    <a:pt x="26" y="58"/>
                  </a:lnTo>
                  <a:lnTo>
                    <a:pt x="29" y="58"/>
                  </a:lnTo>
                  <a:lnTo>
                    <a:pt x="32" y="58"/>
                  </a:lnTo>
                  <a:close/>
                  <a:moveTo>
                    <a:pt x="29" y="55"/>
                  </a:moveTo>
                  <a:lnTo>
                    <a:pt x="26" y="55"/>
                  </a:lnTo>
                  <a:lnTo>
                    <a:pt x="24" y="54"/>
                  </a:lnTo>
                  <a:lnTo>
                    <a:pt x="24" y="56"/>
                  </a:lnTo>
                  <a:lnTo>
                    <a:pt x="24" y="54"/>
                  </a:lnTo>
                  <a:lnTo>
                    <a:pt x="24" y="56"/>
                  </a:lnTo>
                  <a:lnTo>
                    <a:pt x="24" y="54"/>
                  </a:lnTo>
                  <a:lnTo>
                    <a:pt x="22" y="54"/>
                  </a:lnTo>
                  <a:lnTo>
                    <a:pt x="19" y="53"/>
                  </a:lnTo>
                  <a:lnTo>
                    <a:pt x="15" y="50"/>
                  </a:lnTo>
                  <a:lnTo>
                    <a:pt x="14" y="52"/>
                  </a:lnTo>
                  <a:lnTo>
                    <a:pt x="15" y="51"/>
                  </a:lnTo>
                  <a:lnTo>
                    <a:pt x="15" y="50"/>
                  </a:lnTo>
                  <a:lnTo>
                    <a:pt x="14" y="52"/>
                  </a:lnTo>
                  <a:lnTo>
                    <a:pt x="15" y="51"/>
                  </a:lnTo>
                  <a:lnTo>
                    <a:pt x="11" y="47"/>
                  </a:lnTo>
                  <a:lnTo>
                    <a:pt x="8" y="43"/>
                  </a:lnTo>
                  <a:lnTo>
                    <a:pt x="7" y="44"/>
                  </a:lnTo>
                  <a:lnTo>
                    <a:pt x="8" y="44"/>
                  </a:lnTo>
                  <a:lnTo>
                    <a:pt x="8" y="43"/>
                  </a:lnTo>
                  <a:lnTo>
                    <a:pt x="7" y="44"/>
                  </a:lnTo>
                  <a:lnTo>
                    <a:pt x="8" y="44"/>
                  </a:lnTo>
                  <a:lnTo>
                    <a:pt x="6" y="39"/>
                  </a:lnTo>
                  <a:lnTo>
                    <a:pt x="5" y="37"/>
                  </a:lnTo>
                  <a:lnTo>
                    <a:pt x="4" y="34"/>
                  </a:lnTo>
                  <a:lnTo>
                    <a:pt x="2" y="35"/>
                  </a:lnTo>
                  <a:lnTo>
                    <a:pt x="4" y="35"/>
                  </a:lnTo>
                  <a:lnTo>
                    <a:pt x="4" y="34"/>
                  </a:lnTo>
                  <a:lnTo>
                    <a:pt x="2" y="35"/>
                  </a:lnTo>
                  <a:lnTo>
                    <a:pt x="4" y="35"/>
                  </a:lnTo>
                  <a:lnTo>
                    <a:pt x="4" y="32"/>
                  </a:lnTo>
                  <a:lnTo>
                    <a:pt x="4" y="29"/>
                  </a:lnTo>
                  <a:lnTo>
                    <a:pt x="4" y="26"/>
                  </a:lnTo>
                  <a:lnTo>
                    <a:pt x="4" y="24"/>
                  </a:lnTo>
                  <a:lnTo>
                    <a:pt x="2" y="24"/>
                  </a:lnTo>
                  <a:lnTo>
                    <a:pt x="4" y="24"/>
                  </a:lnTo>
                  <a:lnTo>
                    <a:pt x="2" y="24"/>
                  </a:lnTo>
                  <a:lnTo>
                    <a:pt x="4" y="24"/>
                  </a:lnTo>
                  <a:lnTo>
                    <a:pt x="5" y="22"/>
                  </a:lnTo>
                  <a:lnTo>
                    <a:pt x="6" y="19"/>
                  </a:lnTo>
                  <a:lnTo>
                    <a:pt x="8" y="15"/>
                  </a:lnTo>
                  <a:lnTo>
                    <a:pt x="7" y="14"/>
                  </a:lnTo>
                  <a:lnTo>
                    <a:pt x="8" y="15"/>
                  </a:lnTo>
                  <a:lnTo>
                    <a:pt x="7" y="14"/>
                  </a:lnTo>
                  <a:lnTo>
                    <a:pt x="8" y="15"/>
                  </a:lnTo>
                  <a:lnTo>
                    <a:pt x="11" y="11"/>
                  </a:lnTo>
                  <a:lnTo>
                    <a:pt x="15" y="8"/>
                  </a:lnTo>
                  <a:lnTo>
                    <a:pt x="14" y="7"/>
                  </a:lnTo>
                  <a:lnTo>
                    <a:pt x="15" y="8"/>
                  </a:lnTo>
                  <a:lnTo>
                    <a:pt x="14" y="7"/>
                  </a:lnTo>
                  <a:lnTo>
                    <a:pt x="15" y="8"/>
                  </a:lnTo>
                  <a:lnTo>
                    <a:pt x="19" y="6"/>
                  </a:lnTo>
                  <a:lnTo>
                    <a:pt x="22" y="5"/>
                  </a:lnTo>
                  <a:lnTo>
                    <a:pt x="24" y="4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6" y="4"/>
                  </a:lnTo>
                  <a:lnTo>
                    <a:pt x="29" y="4"/>
                  </a:lnTo>
                  <a:lnTo>
                    <a:pt x="32" y="4"/>
                  </a:lnTo>
                  <a:lnTo>
                    <a:pt x="35" y="4"/>
                  </a:lnTo>
                  <a:lnTo>
                    <a:pt x="35" y="3"/>
                  </a:lnTo>
                  <a:lnTo>
                    <a:pt x="34" y="4"/>
                  </a:lnTo>
                  <a:lnTo>
                    <a:pt x="35" y="4"/>
                  </a:lnTo>
                  <a:lnTo>
                    <a:pt x="35" y="3"/>
                  </a:lnTo>
                  <a:lnTo>
                    <a:pt x="34" y="4"/>
                  </a:lnTo>
                  <a:lnTo>
                    <a:pt x="39" y="6"/>
                  </a:lnTo>
                  <a:lnTo>
                    <a:pt x="41" y="7"/>
                  </a:lnTo>
                  <a:lnTo>
                    <a:pt x="44" y="8"/>
                  </a:lnTo>
                  <a:lnTo>
                    <a:pt x="44" y="7"/>
                  </a:lnTo>
                  <a:lnTo>
                    <a:pt x="43" y="8"/>
                  </a:lnTo>
                  <a:lnTo>
                    <a:pt x="44" y="8"/>
                  </a:lnTo>
                  <a:lnTo>
                    <a:pt x="44" y="7"/>
                  </a:lnTo>
                  <a:lnTo>
                    <a:pt x="43" y="8"/>
                  </a:lnTo>
                  <a:lnTo>
                    <a:pt x="47" y="11"/>
                  </a:lnTo>
                  <a:lnTo>
                    <a:pt x="50" y="15"/>
                  </a:lnTo>
                  <a:lnTo>
                    <a:pt x="52" y="14"/>
                  </a:lnTo>
                  <a:lnTo>
                    <a:pt x="50" y="15"/>
                  </a:lnTo>
                  <a:lnTo>
                    <a:pt x="52" y="14"/>
                  </a:lnTo>
                  <a:lnTo>
                    <a:pt x="50" y="15"/>
                  </a:lnTo>
                  <a:lnTo>
                    <a:pt x="52" y="17"/>
                  </a:lnTo>
                  <a:lnTo>
                    <a:pt x="53" y="19"/>
                  </a:lnTo>
                  <a:lnTo>
                    <a:pt x="54" y="22"/>
                  </a:lnTo>
                  <a:lnTo>
                    <a:pt x="54" y="24"/>
                  </a:lnTo>
                  <a:lnTo>
                    <a:pt x="56" y="24"/>
                  </a:lnTo>
                  <a:lnTo>
                    <a:pt x="54" y="24"/>
                  </a:lnTo>
                  <a:lnTo>
                    <a:pt x="56" y="24"/>
                  </a:lnTo>
                  <a:lnTo>
                    <a:pt x="54" y="24"/>
                  </a:lnTo>
                  <a:lnTo>
                    <a:pt x="54" y="26"/>
                  </a:lnTo>
                  <a:lnTo>
                    <a:pt x="55" y="29"/>
                  </a:lnTo>
                  <a:lnTo>
                    <a:pt x="54" y="32"/>
                  </a:lnTo>
                  <a:lnTo>
                    <a:pt x="54" y="35"/>
                  </a:lnTo>
                  <a:lnTo>
                    <a:pt x="56" y="35"/>
                  </a:lnTo>
                  <a:lnTo>
                    <a:pt x="54" y="34"/>
                  </a:lnTo>
                  <a:lnTo>
                    <a:pt x="54" y="35"/>
                  </a:lnTo>
                  <a:lnTo>
                    <a:pt x="56" y="35"/>
                  </a:lnTo>
                  <a:lnTo>
                    <a:pt x="54" y="34"/>
                  </a:lnTo>
                  <a:lnTo>
                    <a:pt x="54" y="37"/>
                  </a:lnTo>
                  <a:lnTo>
                    <a:pt x="53" y="39"/>
                  </a:lnTo>
                  <a:lnTo>
                    <a:pt x="52" y="41"/>
                  </a:lnTo>
                  <a:lnTo>
                    <a:pt x="50" y="44"/>
                  </a:lnTo>
                  <a:lnTo>
                    <a:pt x="52" y="44"/>
                  </a:lnTo>
                  <a:lnTo>
                    <a:pt x="50" y="43"/>
                  </a:lnTo>
                  <a:lnTo>
                    <a:pt x="50" y="44"/>
                  </a:lnTo>
                  <a:lnTo>
                    <a:pt x="52" y="44"/>
                  </a:lnTo>
                  <a:lnTo>
                    <a:pt x="50" y="43"/>
                  </a:lnTo>
                  <a:lnTo>
                    <a:pt x="47" y="47"/>
                  </a:lnTo>
                  <a:lnTo>
                    <a:pt x="43" y="51"/>
                  </a:lnTo>
                  <a:lnTo>
                    <a:pt x="44" y="52"/>
                  </a:lnTo>
                  <a:lnTo>
                    <a:pt x="44" y="50"/>
                  </a:lnTo>
                  <a:lnTo>
                    <a:pt x="43" y="51"/>
                  </a:lnTo>
                  <a:lnTo>
                    <a:pt x="44" y="52"/>
                  </a:lnTo>
                  <a:lnTo>
                    <a:pt x="44" y="50"/>
                  </a:lnTo>
                  <a:lnTo>
                    <a:pt x="41" y="52"/>
                  </a:lnTo>
                  <a:lnTo>
                    <a:pt x="39" y="53"/>
                  </a:lnTo>
                  <a:lnTo>
                    <a:pt x="37" y="54"/>
                  </a:lnTo>
                  <a:lnTo>
                    <a:pt x="34" y="54"/>
                  </a:lnTo>
                  <a:lnTo>
                    <a:pt x="35" y="56"/>
                  </a:lnTo>
                  <a:lnTo>
                    <a:pt x="35" y="54"/>
                  </a:lnTo>
                  <a:lnTo>
                    <a:pt x="34" y="54"/>
                  </a:lnTo>
                  <a:lnTo>
                    <a:pt x="35" y="56"/>
                  </a:lnTo>
                  <a:lnTo>
                    <a:pt x="35" y="54"/>
                  </a:lnTo>
                  <a:lnTo>
                    <a:pt x="32" y="55"/>
                  </a:lnTo>
                  <a:lnTo>
                    <a:pt x="29" y="5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322" name="Freeform 353"/>
            <p:cNvSpPr>
              <a:spLocks/>
            </p:cNvSpPr>
            <p:nvPr/>
          </p:nvSpPr>
          <p:spPr bwMode="auto">
            <a:xfrm>
              <a:off x="3019425" y="1744663"/>
              <a:ext cx="85725" cy="85725"/>
            </a:xfrm>
            <a:custGeom>
              <a:avLst/>
              <a:gdLst>
                <a:gd name="T0" fmla="*/ 2147483647 w 54"/>
                <a:gd name="T1" fmla="*/ 2147483647 h 54"/>
                <a:gd name="T2" fmla="*/ 2147483647 w 54"/>
                <a:gd name="T3" fmla="*/ 2147483647 h 54"/>
                <a:gd name="T4" fmla="*/ 2147483647 w 54"/>
                <a:gd name="T5" fmla="*/ 2147483647 h 54"/>
                <a:gd name="T6" fmla="*/ 2147483647 w 54"/>
                <a:gd name="T7" fmla="*/ 2147483647 h 54"/>
                <a:gd name="T8" fmla="*/ 2147483647 w 54"/>
                <a:gd name="T9" fmla="*/ 2147483647 h 54"/>
                <a:gd name="T10" fmla="*/ 2147483647 w 54"/>
                <a:gd name="T11" fmla="*/ 2147483647 h 54"/>
                <a:gd name="T12" fmla="*/ 2147483647 w 54"/>
                <a:gd name="T13" fmla="*/ 2147483647 h 54"/>
                <a:gd name="T14" fmla="*/ 2147483647 w 54"/>
                <a:gd name="T15" fmla="*/ 2147483647 h 54"/>
                <a:gd name="T16" fmla="*/ 2147483647 w 54"/>
                <a:gd name="T17" fmla="*/ 2147483647 h 54"/>
                <a:gd name="T18" fmla="*/ 2147483647 w 54"/>
                <a:gd name="T19" fmla="*/ 2147483647 h 54"/>
                <a:gd name="T20" fmla="*/ 2147483647 w 54"/>
                <a:gd name="T21" fmla="*/ 2147483647 h 54"/>
                <a:gd name="T22" fmla="*/ 2147483647 w 54"/>
                <a:gd name="T23" fmla="*/ 2147483647 h 54"/>
                <a:gd name="T24" fmla="*/ 2147483647 w 54"/>
                <a:gd name="T25" fmla="*/ 2147483647 h 54"/>
                <a:gd name="T26" fmla="*/ 2147483647 w 54"/>
                <a:gd name="T27" fmla="*/ 2147483647 h 54"/>
                <a:gd name="T28" fmla="*/ 2147483647 w 54"/>
                <a:gd name="T29" fmla="*/ 2147483647 h 54"/>
                <a:gd name="T30" fmla="*/ 2147483647 w 54"/>
                <a:gd name="T31" fmla="*/ 2147483647 h 54"/>
                <a:gd name="T32" fmla="*/ 2147483647 w 54"/>
                <a:gd name="T33" fmla="*/ 0 h 54"/>
                <a:gd name="T34" fmla="*/ 2147483647 w 54"/>
                <a:gd name="T35" fmla="*/ 2147483647 h 54"/>
                <a:gd name="T36" fmla="*/ 2147483647 w 54"/>
                <a:gd name="T37" fmla="*/ 2147483647 h 54"/>
                <a:gd name="T38" fmla="*/ 2147483647 w 54"/>
                <a:gd name="T39" fmla="*/ 2147483647 h 54"/>
                <a:gd name="T40" fmla="*/ 2147483647 w 54"/>
                <a:gd name="T41" fmla="*/ 2147483647 h 54"/>
                <a:gd name="T42" fmla="*/ 2147483647 w 54"/>
                <a:gd name="T43" fmla="*/ 2147483647 h 54"/>
                <a:gd name="T44" fmla="*/ 2147483647 w 54"/>
                <a:gd name="T45" fmla="*/ 2147483647 h 54"/>
                <a:gd name="T46" fmla="*/ 2147483647 w 54"/>
                <a:gd name="T47" fmla="*/ 2147483647 h 54"/>
                <a:gd name="T48" fmla="*/ 0 w 54"/>
                <a:gd name="T49" fmla="*/ 2147483647 h 54"/>
                <a:gd name="T50" fmla="*/ 2147483647 w 54"/>
                <a:gd name="T51" fmla="*/ 2147483647 h 54"/>
                <a:gd name="T52" fmla="*/ 2147483647 w 54"/>
                <a:gd name="T53" fmla="*/ 2147483647 h 54"/>
                <a:gd name="T54" fmla="*/ 2147483647 w 54"/>
                <a:gd name="T55" fmla="*/ 2147483647 h 54"/>
                <a:gd name="T56" fmla="*/ 2147483647 w 54"/>
                <a:gd name="T57" fmla="*/ 2147483647 h 54"/>
                <a:gd name="T58" fmla="*/ 2147483647 w 54"/>
                <a:gd name="T59" fmla="*/ 2147483647 h 54"/>
                <a:gd name="T60" fmla="*/ 2147483647 w 54"/>
                <a:gd name="T61" fmla="*/ 2147483647 h 54"/>
                <a:gd name="T62" fmla="*/ 2147483647 w 54"/>
                <a:gd name="T63" fmla="*/ 2147483647 h 54"/>
                <a:gd name="T64" fmla="*/ 2147483647 w 54"/>
                <a:gd name="T65" fmla="*/ 2147483647 h 5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4"/>
                <a:gd name="T100" fmla="*/ 0 h 54"/>
                <a:gd name="T101" fmla="*/ 54 w 54"/>
                <a:gd name="T102" fmla="*/ 54 h 5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4" h="54">
                  <a:moveTo>
                    <a:pt x="27" y="54"/>
                  </a:moveTo>
                  <a:lnTo>
                    <a:pt x="33" y="54"/>
                  </a:lnTo>
                  <a:lnTo>
                    <a:pt x="38" y="52"/>
                  </a:lnTo>
                  <a:lnTo>
                    <a:pt x="42" y="50"/>
                  </a:lnTo>
                  <a:lnTo>
                    <a:pt x="46" y="46"/>
                  </a:lnTo>
                  <a:lnTo>
                    <a:pt x="50" y="42"/>
                  </a:lnTo>
                  <a:lnTo>
                    <a:pt x="52" y="38"/>
                  </a:lnTo>
                  <a:lnTo>
                    <a:pt x="54" y="33"/>
                  </a:lnTo>
                  <a:lnTo>
                    <a:pt x="54" y="27"/>
                  </a:lnTo>
                  <a:lnTo>
                    <a:pt x="54" y="22"/>
                  </a:lnTo>
                  <a:lnTo>
                    <a:pt x="52" y="17"/>
                  </a:lnTo>
                  <a:lnTo>
                    <a:pt x="50" y="12"/>
                  </a:lnTo>
                  <a:lnTo>
                    <a:pt x="46" y="8"/>
                  </a:lnTo>
                  <a:lnTo>
                    <a:pt x="42" y="5"/>
                  </a:lnTo>
                  <a:lnTo>
                    <a:pt x="38" y="2"/>
                  </a:lnTo>
                  <a:lnTo>
                    <a:pt x="33" y="1"/>
                  </a:lnTo>
                  <a:lnTo>
                    <a:pt x="27" y="0"/>
                  </a:lnTo>
                  <a:lnTo>
                    <a:pt x="22" y="1"/>
                  </a:lnTo>
                  <a:lnTo>
                    <a:pt x="17" y="2"/>
                  </a:lnTo>
                  <a:lnTo>
                    <a:pt x="12" y="5"/>
                  </a:lnTo>
                  <a:lnTo>
                    <a:pt x="8" y="8"/>
                  </a:lnTo>
                  <a:lnTo>
                    <a:pt x="5" y="12"/>
                  </a:lnTo>
                  <a:lnTo>
                    <a:pt x="2" y="17"/>
                  </a:lnTo>
                  <a:lnTo>
                    <a:pt x="1" y="22"/>
                  </a:lnTo>
                  <a:lnTo>
                    <a:pt x="0" y="27"/>
                  </a:lnTo>
                  <a:lnTo>
                    <a:pt x="1" y="33"/>
                  </a:lnTo>
                  <a:lnTo>
                    <a:pt x="2" y="38"/>
                  </a:lnTo>
                  <a:lnTo>
                    <a:pt x="5" y="42"/>
                  </a:lnTo>
                  <a:lnTo>
                    <a:pt x="8" y="46"/>
                  </a:lnTo>
                  <a:lnTo>
                    <a:pt x="12" y="50"/>
                  </a:lnTo>
                  <a:lnTo>
                    <a:pt x="17" y="52"/>
                  </a:lnTo>
                  <a:lnTo>
                    <a:pt x="22" y="54"/>
                  </a:lnTo>
                  <a:lnTo>
                    <a:pt x="27" y="54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7F7F7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323" name="Freeform 354"/>
            <p:cNvSpPr>
              <a:spLocks noEditPoints="1"/>
            </p:cNvSpPr>
            <p:nvPr/>
          </p:nvSpPr>
          <p:spPr bwMode="auto">
            <a:xfrm>
              <a:off x="3016250" y="1741488"/>
              <a:ext cx="92075" cy="92075"/>
            </a:xfrm>
            <a:custGeom>
              <a:avLst/>
              <a:gdLst>
                <a:gd name="T0" fmla="*/ 2147483647 w 58"/>
                <a:gd name="T1" fmla="*/ 2147483647 h 58"/>
                <a:gd name="T2" fmla="*/ 2147483647 w 58"/>
                <a:gd name="T3" fmla="*/ 2147483647 h 58"/>
                <a:gd name="T4" fmla="*/ 2147483647 w 58"/>
                <a:gd name="T5" fmla="*/ 2147483647 h 58"/>
                <a:gd name="T6" fmla="*/ 2147483647 w 58"/>
                <a:gd name="T7" fmla="*/ 2147483647 h 58"/>
                <a:gd name="T8" fmla="*/ 2147483647 w 58"/>
                <a:gd name="T9" fmla="*/ 2147483647 h 58"/>
                <a:gd name="T10" fmla="*/ 2147483647 w 58"/>
                <a:gd name="T11" fmla="*/ 2147483647 h 58"/>
                <a:gd name="T12" fmla="*/ 2147483647 w 58"/>
                <a:gd name="T13" fmla="*/ 2147483647 h 58"/>
                <a:gd name="T14" fmla="*/ 2147483647 w 58"/>
                <a:gd name="T15" fmla="*/ 2147483647 h 58"/>
                <a:gd name="T16" fmla="*/ 2147483647 w 58"/>
                <a:gd name="T17" fmla="*/ 2147483647 h 58"/>
                <a:gd name="T18" fmla="*/ 2147483647 w 58"/>
                <a:gd name="T19" fmla="*/ 2147483647 h 58"/>
                <a:gd name="T20" fmla="*/ 2147483647 w 58"/>
                <a:gd name="T21" fmla="*/ 2147483647 h 58"/>
                <a:gd name="T22" fmla="*/ 2147483647 w 58"/>
                <a:gd name="T23" fmla="*/ 2147483647 h 58"/>
                <a:gd name="T24" fmla="*/ 2147483647 w 58"/>
                <a:gd name="T25" fmla="*/ 2147483647 h 58"/>
                <a:gd name="T26" fmla="*/ 2147483647 w 58"/>
                <a:gd name="T27" fmla="*/ 2147483647 h 58"/>
                <a:gd name="T28" fmla="*/ 2147483647 w 58"/>
                <a:gd name="T29" fmla="*/ 2147483647 h 58"/>
                <a:gd name="T30" fmla="*/ 2147483647 w 58"/>
                <a:gd name="T31" fmla="*/ 2147483647 h 58"/>
                <a:gd name="T32" fmla="*/ 2147483647 w 58"/>
                <a:gd name="T33" fmla="*/ 2147483647 h 58"/>
                <a:gd name="T34" fmla="*/ 2147483647 w 58"/>
                <a:gd name="T35" fmla="*/ 2147483647 h 58"/>
                <a:gd name="T36" fmla="*/ 2147483647 w 58"/>
                <a:gd name="T37" fmla="*/ 2147483647 h 58"/>
                <a:gd name="T38" fmla="*/ 2147483647 w 58"/>
                <a:gd name="T39" fmla="*/ 2147483647 h 58"/>
                <a:gd name="T40" fmla="*/ 2147483647 w 58"/>
                <a:gd name="T41" fmla="*/ 2147483647 h 58"/>
                <a:gd name="T42" fmla="*/ 2147483647 w 58"/>
                <a:gd name="T43" fmla="*/ 2147483647 h 58"/>
                <a:gd name="T44" fmla="*/ 2147483647 w 58"/>
                <a:gd name="T45" fmla="*/ 2147483647 h 58"/>
                <a:gd name="T46" fmla="*/ 2147483647 w 58"/>
                <a:gd name="T47" fmla="*/ 2147483647 h 58"/>
                <a:gd name="T48" fmla="*/ 2147483647 w 58"/>
                <a:gd name="T49" fmla="*/ 2147483647 h 58"/>
                <a:gd name="T50" fmla="*/ 2147483647 w 58"/>
                <a:gd name="T51" fmla="*/ 2147483647 h 58"/>
                <a:gd name="T52" fmla="*/ 2147483647 w 58"/>
                <a:gd name="T53" fmla="*/ 2147483647 h 58"/>
                <a:gd name="T54" fmla="*/ 2147483647 w 58"/>
                <a:gd name="T55" fmla="*/ 2147483647 h 58"/>
                <a:gd name="T56" fmla="*/ 2147483647 w 58"/>
                <a:gd name="T57" fmla="*/ 2147483647 h 58"/>
                <a:gd name="T58" fmla="*/ 2147483647 w 58"/>
                <a:gd name="T59" fmla="*/ 2147483647 h 58"/>
                <a:gd name="T60" fmla="*/ 2147483647 w 58"/>
                <a:gd name="T61" fmla="*/ 2147483647 h 58"/>
                <a:gd name="T62" fmla="*/ 2147483647 w 58"/>
                <a:gd name="T63" fmla="*/ 2147483647 h 58"/>
                <a:gd name="T64" fmla="*/ 2147483647 w 58"/>
                <a:gd name="T65" fmla="*/ 2147483647 h 58"/>
                <a:gd name="T66" fmla="*/ 2147483647 w 58"/>
                <a:gd name="T67" fmla="*/ 2147483647 h 58"/>
                <a:gd name="T68" fmla="*/ 2147483647 w 58"/>
                <a:gd name="T69" fmla="*/ 2147483647 h 58"/>
                <a:gd name="T70" fmla="*/ 2147483647 w 58"/>
                <a:gd name="T71" fmla="*/ 2147483647 h 58"/>
                <a:gd name="T72" fmla="*/ 2147483647 w 58"/>
                <a:gd name="T73" fmla="*/ 2147483647 h 58"/>
                <a:gd name="T74" fmla="*/ 2147483647 w 58"/>
                <a:gd name="T75" fmla="*/ 2147483647 h 58"/>
                <a:gd name="T76" fmla="*/ 2147483647 w 58"/>
                <a:gd name="T77" fmla="*/ 2147483647 h 58"/>
                <a:gd name="T78" fmla="*/ 2147483647 w 58"/>
                <a:gd name="T79" fmla="*/ 2147483647 h 58"/>
                <a:gd name="T80" fmla="*/ 2147483647 w 58"/>
                <a:gd name="T81" fmla="*/ 2147483647 h 58"/>
                <a:gd name="T82" fmla="*/ 2147483647 w 58"/>
                <a:gd name="T83" fmla="*/ 2147483647 h 58"/>
                <a:gd name="T84" fmla="*/ 2147483647 w 58"/>
                <a:gd name="T85" fmla="*/ 2147483647 h 58"/>
                <a:gd name="T86" fmla="*/ 2147483647 w 58"/>
                <a:gd name="T87" fmla="*/ 2147483647 h 58"/>
                <a:gd name="T88" fmla="*/ 2147483647 w 58"/>
                <a:gd name="T89" fmla="*/ 2147483647 h 58"/>
                <a:gd name="T90" fmla="*/ 2147483647 w 58"/>
                <a:gd name="T91" fmla="*/ 2147483647 h 58"/>
                <a:gd name="T92" fmla="*/ 2147483647 w 58"/>
                <a:gd name="T93" fmla="*/ 2147483647 h 58"/>
                <a:gd name="T94" fmla="*/ 2147483647 w 58"/>
                <a:gd name="T95" fmla="*/ 2147483647 h 58"/>
                <a:gd name="T96" fmla="*/ 2147483647 w 58"/>
                <a:gd name="T97" fmla="*/ 2147483647 h 58"/>
                <a:gd name="T98" fmla="*/ 2147483647 w 58"/>
                <a:gd name="T99" fmla="*/ 2147483647 h 5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58"/>
                <a:gd name="T151" fmla="*/ 0 h 58"/>
                <a:gd name="T152" fmla="*/ 58 w 58"/>
                <a:gd name="T153" fmla="*/ 58 h 5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58" h="58">
                  <a:moveTo>
                    <a:pt x="32" y="58"/>
                  </a:moveTo>
                  <a:lnTo>
                    <a:pt x="35" y="57"/>
                  </a:lnTo>
                  <a:lnTo>
                    <a:pt x="38" y="57"/>
                  </a:lnTo>
                  <a:lnTo>
                    <a:pt x="40" y="56"/>
                  </a:lnTo>
                  <a:lnTo>
                    <a:pt x="43" y="55"/>
                  </a:lnTo>
                  <a:lnTo>
                    <a:pt x="45" y="53"/>
                  </a:lnTo>
                  <a:lnTo>
                    <a:pt x="46" y="53"/>
                  </a:lnTo>
                  <a:lnTo>
                    <a:pt x="49" y="50"/>
                  </a:lnTo>
                  <a:lnTo>
                    <a:pt x="53" y="45"/>
                  </a:lnTo>
                  <a:lnTo>
                    <a:pt x="55" y="43"/>
                  </a:lnTo>
                  <a:lnTo>
                    <a:pt x="56" y="40"/>
                  </a:lnTo>
                  <a:lnTo>
                    <a:pt x="57" y="38"/>
                  </a:lnTo>
                  <a:lnTo>
                    <a:pt x="57" y="35"/>
                  </a:lnTo>
                  <a:lnTo>
                    <a:pt x="58" y="32"/>
                  </a:lnTo>
                  <a:lnTo>
                    <a:pt x="58" y="29"/>
                  </a:lnTo>
                  <a:lnTo>
                    <a:pt x="58" y="27"/>
                  </a:lnTo>
                  <a:lnTo>
                    <a:pt x="57" y="24"/>
                  </a:lnTo>
                  <a:lnTo>
                    <a:pt x="57" y="23"/>
                  </a:lnTo>
                  <a:lnTo>
                    <a:pt x="57" y="21"/>
                  </a:lnTo>
                  <a:lnTo>
                    <a:pt x="56" y="18"/>
                  </a:lnTo>
                  <a:lnTo>
                    <a:pt x="53" y="13"/>
                  </a:lnTo>
                  <a:lnTo>
                    <a:pt x="49" y="9"/>
                  </a:lnTo>
                  <a:lnTo>
                    <a:pt x="46" y="5"/>
                  </a:lnTo>
                  <a:lnTo>
                    <a:pt x="45" y="5"/>
                  </a:lnTo>
                  <a:lnTo>
                    <a:pt x="40" y="3"/>
                  </a:lnTo>
                  <a:lnTo>
                    <a:pt x="38" y="2"/>
                  </a:lnTo>
                  <a:lnTo>
                    <a:pt x="35" y="1"/>
                  </a:lnTo>
                  <a:lnTo>
                    <a:pt x="32" y="0"/>
                  </a:lnTo>
                  <a:lnTo>
                    <a:pt x="29" y="0"/>
                  </a:lnTo>
                  <a:lnTo>
                    <a:pt x="26" y="0"/>
                  </a:lnTo>
                  <a:lnTo>
                    <a:pt x="24" y="1"/>
                  </a:lnTo>
                  <a:lnTo>
                    <a:pt x="23" y="1"/>
                  </a:lnTo>
                  <a:lnTo>
                    <a:pt x="18" y="3"/>
                  </a:lnTo>
                  <a:lnTo>
                    <a:pt x="16" y="4"/>
                  </a:lnTo>
                  <a:lnTo>
                    <a:pt x="13" y="5"/>
                  </a:lnTo>
                  <a:lnTo>
                    <a:pt x="9" y="9"/>
                  </a:lnTo>
                  <a:lnTo>
                    <a:pt x="6" y="13"/>
                  </a:lnTo>
                  <a:lnTo>
                    <a:pt x="5" y="13"/>
                  </a:lnTo>
                  <a:lnTo>
                    <a:pt x="4" y="16"/>
                  </a:lnTo>
                  <a:lnTo>
                    <a:pt x="3" y="18"/>
                  </a:lnTo>
                  <a:lnTo>
                    <a:pt x="2" y="21"/>
                  </a:lnTo>
                  <a:lnTo>
                    <a:pt x="1" y="23"/>
                  </a:lnTo>
                  <a:lnTo>
                    <a:pt x="1" y="24"/>
                  </a:lnTo>
                  <a:lnTo>
                    <a:pt x="1" y="27"/>
                  </a:lnTo>
                  <a:lnTo>
                    <a:pt x="0" y="29"/>
                  </a:lnTo>
                  <a:lnTo>
                    <a:pt x="1" y="32"/>
                  </a:lnTo>
                  <a:lnTo>
                    <a:pt x="1" y="35"/>
                  </a:lnTo>
                  <a:lnTo>
                    <a:pt x="2" y="38"/>
                  </a:lnTo>
                  <a:lnTo>
                    <a:pt x="4" y="43"/>
                  </a:lnTo>
                  <a:lnTo>
                    <a:pt x="5" y="45"/>
                  </a:lnTo>
                  <a:lnTo>
                    <a:pt x="6" y="45"/>
                  </a:lnTo>
                  <a:lnTo>
                    <a:pt x="9" y="50"/>
                  </a:lnTo>
                  <a:lnTo>
                    <a:pt x="13" y="53"/>
                  </a:lnTo>
                  <a:lnTo>
                    <a:pt x="16" y="55"/>
                  </a:lnTo>
                  <a:lnTo>
                    <a:pt x="20" y="57"/>
                  </a:lnTo>
                  <a:lnTo>
                    <a:pt x="23" y="57"/>
                  </a:lnTo>
                  <a:lnTo>
                    <a:pt x="24" y="57"/>
                  </a:lnTo>
                  <a:lnTo>
                    <a:pt x="26" y="58"/>
                  </a:lnTo>
                  <a:lnTo>
                    <a:pt x="29" y="58"/>
                  </a:lnTo>
                  <a:lnTo>
                    <a:pt x="32" y="58"/>
                  </a:lnTo>
                  <a:close/>
                  <a:moveTo>
                    <a:pt x="29" y="55"/>
                  </a:moveTo>
                  <a:lnTo>
                    <a:pt x="26" y="54"/>
                  </a:lnTo>
                  <a:lnTo>
                    <a:pt x="24" y="54"/>
                  </a:lnTo>
                  <a:lnTo>
                    <a:pt x="24" y="56"/>
                  </a:lnTo>
                  <a:lnTo>
                    <a:pt x="24" y="54"/>
                  </a:lnTo>
                  <a:lnTo>
                    <a:pt x="24" y="56"/>
                  </a:lnTo>
                  <a:lnTo>
                    <a:pt x="24" y="54"/>
                  </a:lnTo>
                  <a:lnTo>
                    <a:pt x="22" y="54"/>
                  </a:lnTo>
                  <a:lnTo>
                    <a:pt x="17" y="52"/>
                  </a:lnTo>
                  <a:lnTo>
                    <a:pt x="15" y="50"/>
                  </a:lnTo>
                  <a:lnTo>
                    <a:pt x="14" y="52"/>
                  </a:lnTo>
                  <a:lnTo>
                    <a:pt x="15" y="51"/>
                  </a:lnTo>
                  <a:lnTo>
                    <a:pt x="15" y="50"/>
                  </a:lnTo>
                  <a:lnTo>
                    <a:pt x="14" y="52"/>
                  </a:lnTo>
                  <a:lnTo>
                    <a:pt x="15" y="51"/>
                  </a:lnTo>
                  <a:lnTo>
                    <a:pt x="11" y="47"/>
                  </a:lnTo>
                  <a:lnTo>
                    <a:pt x="8" y="43"/>
                  </a:lnTo>
                  <a:lnTo>
                    <a:pt x="7" y="44"/>
                  </a:lnTo>
                  <a:lnTo>
                    <a:pt x="8" y="44"/>
                  </a:lnTo>
                  <a:lnTo>
                    <a:pt x="8" y="43"/>
                  </a:lnTo>
                  <a:lnTo>
                    <a:pt x="7" y="44"/>
                  </a:lnTo>
                  <a:lnTo>
                    <a:pt x="8" y="44"/>
                  </a:lnTo>
                  <a:lnTo>
                    <a:pt x="7" y="42"/>
                  </a:lnTo>
                  <a:lnTo>
                    <a:pt x="5" y="37"/>
                  </a:lnTo>
                  <a:lnTo>
                    <a:pt x="4" y="34"/>
                  </a:lnTo>
                  <a:lnTo>
                    <a:pt x="3" y="35"/>
                  </a:lnTo>
                  <a:lnTo>
                    <a:pt x="4" y="35"/>
                  </a:lnTo>
                  <a:lnTo>
                    <a:pt x="4" y="34"/>
                  </a:lnTo>
                  <a:lnTo>
                    <a:pt x="3" y="35"/>
                  </a:lnTo>
                  <a:lnTo>
                    <a:pt x="4" y="35"/>
                  </a:lnTo>
                  <a:lnTo>
                    <a:pt x="4" y="32"/>
                  </a:lnTo>
                  <a:lnTo>
                    <a:pt x="4" y="29"/>
                  </a:lnTo>
                  <a:lnTo>
                    <a:pt x="4" y="27"/>
                  </a:lnTo>
                  <a:lnTo>
                    <a:pt x="4" y="24"/>
                  </a:lnTo>
                  <a:lnTo>
                    <a:pt x="3" y="24"/>
                  </a:lnTo>
                  <a:lnTo>
                    <a:pt x="4" y="24"/>
                  </a:lnTo>
                  <a:lnTo>
                    <a:pt x="3" y="24"/>
                  </a:lnTo>
                  <a:lnTo>
                    <a:pt x="4" y="24"/>
                  </a:lnTo>
                  <a:lnTo>
                    <a:pt x="5" y="22"/>
                  </a:lnTo>
                  <a:lnTo>
                    <a:pt x="6" y="19"/>
                  </a:lnTo>
                  <a:lnTo>
                    <a:pt x="7" y="17"/>
                  </a:lnTo>
                  <a:lnTo>
                    <a:pt x="8" y="15"/>
                  </a:lnTo>
                  <a:lnTo>
                    <a:pt x="7" y="14"/>
                  </a:lnTo>
                  <a:lnTo>
                    <a:pt x="8" y="15"/>
                  </a:lnTo>
                  <a:lnTo>
                    <a:pt x="7" y="14"/>
                  </a:lnTo>
                  <a:lnTo>
                    <a:pt x="8" y="15"/>
                  </a:lnTo>
                  <a:lnTo>
                    <a:pt x="11" y="11"/>
                  </a:lnTo>
                  <a:lnTo>
                    <a:pt x="15" y="8"/>
                  </a:lnTo>
                  <a:lnTo>
                    <a:pt x="14" y="7"/>
                  </a:lnTo>
                  <a:lnTo>
                    <a:pt x="15" y="8"/>
                  </a:lnTo>
                  <a:lnTo>
                    <a:pt x="14" y="7"/>
                  </a:lnTo>
                  <a:lnTo>
                    <a:pt x="15" y="8"/>
                  </a:lnTo>
                  <a:lnTo>
                    <a:pt x="17" y="7"/>
                  </a:lnTo>
                  <a:lnTo>
                    <a:pt x="19" y="6"/>
                  </a:lnTo>
                  <a:lnTo>
                    <a:pt x="24" y="4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6" y="4"/>
                  </a:lnTo>
                  <a:lnTo>
                    <a:pt x="29" y="4"/>
                  </a:lnTo>
                  <a:lnTo>
                    <a:pt x="32" y="4"/>
                  </a:lnTo>
                  <a:lnTo>
                    <a:pt x="35" y="4"/>
                  </a:lnTo>
                  <a:lnTo>
                    <a:pt x="35" y="3"/>
                  </a:lnTo>
                  <a:lnTo>
                    <a:pt x="34" y="4"/>
                  </a:lnTo>
                  <a:lnTo>
                    <a:pt x="35" y="4"/>
                  </a:lnTo>
                  <a:lnTo>
                    <a:pt x="35" y="3"/>
                  </a:lnTo>
                  <a:lnTo>
                    <a:pt x="34" y="4"/>
                  </a:lnTo>
                  <a:lnTo>
                    <a:pt x="36" y="5"/>
                  </a:lnTo>
                  <a:lnTo>
                    <a:pt x="39" y="6"/>
                  </a:lnTo>
                  <a:lnTo>
                    <a:pt x="44" y="8"/>
                  </a:lnTo>
                  <a:lnTo>
                    <a:pt x="44" y="7"/>
                  </a:lnTo>
                  <a:lnTo>
                    <a:pt x="43" y="8"/>
                  </a:lnTo>
                  <a:lnTo>
                    <a:pt x="44" y="8"/>
                  </a:lnTo>
                  <a:lnTo>
                    <a:pt x="44" y="7"/>
                  </a:lnTo>
                  <a:lnTo>
                    <a:pt x="43" y="8"/>
                  </a:lnTo>
                  <a:lnTo>
                    <a:pt x="47" y="11"/>
                  </a:lnTo>
                  <a:lnTo>
                    <a:pt x="51" y="15"/>
                  </a:lnTo>
                  <a:lnTo>
                    <a:pt x="52" y="14"/>
                  </a:lnTo>
                  <a:lnTo>
                    <a:pt x="50" y="15"/>
                  </a:lnTo>
                  <a:lnTo>
                    <a:pt x="51" y="15"/>
                  </a:lnTo>
                  <a:lnTo>
                    <a:pt x="52" y="14"/>
                  </a:lnTo>
                  <a:lnTo>
                    <a:pt x="50" y="15"/>
                  </a:lnTo>
                  <a:lnTo>
                    <a:pt x="53" y="19"/>
                  </a:lnTo>
                  <a:lnTo>
                    <a:pt x="54" y="22"/>
                  </a:lnTo>
                  <a:lnTo>
                    <a:pt x="54" y="24"/>
                  </a:lnTo>
                  <a:lnTo>
                    <a:pt x="56" y="24"/>
                  </a:lnTo>
                  <a:lnTo>
                    <a:pt x="54" y="24"/>
                  </a:lnTo>
                  <a:lnTo>
                    <a:pt x="56" y="24"/>
                  </a:lnTo>
                  <a:lnTo>
                    <a:pt x="54" y="24"/>
                  </a:lnTo>
                  <a:lnTo>
                    <a:pt x="55" y="27"/>
                  </a:lnTo>
                  <a:lnTo>
                    <a:pt x="55" y="29"/>
                  </a:lnTo>
                  <a:lnTo>
                    <a:pt x="55" y="32"/>
                  </a:lnTo>
                  <a:lnTo>
                    <a:pt x="54" y="35"/>
                  </a:lnTo>
                  <a:lnTo>
                    <a:pt x="56" y="35"/>
                  </a:lnTo>
                  <a:lnTo>
                    <a:pt x="54" y="34"/>
                  </a:lnTo>
                  <a:lnTo>
                    <a:pt x="54" y="35"/>
                  </a:lnTo>
                  <a:lnTo>
                    <a:pt x="56" y="35"/>
                  </a:lnTo>
                  <a:lnTo>
                    <a:pt x="54" y="34"/>
                  </a:lnTo>
                  <a:lnTo>
                    <a:pt x="54" y="37"/>
                  </a:lnTo>
                  <a:lnTo>
                    <a:pt x="53" y="39"/>
                  </a:lnTo>
                  <a:lnTo>
                    <a:pt x="51" y="42"/>
                  </a:lnTo>
                  <a:lnTo>
                    <a:pt x="50" y="44"/>
                  </a:lnTo>
                  <a:lnTo>
                    <a:pt x="52" y="44"/>
                  </a:lnTo>
                  <a:lnTo>
                    <a:pt x="51" y="43"/>
                  </a:lnTo>
                  <a:lnTo>
                    <a:pt x="50" y="44"/>
                  </a:lnTo>
                  <a:lnTo>
                    <a:pt x="52" y="44"/>
                  </a:lnTo>
                  <a:lnTo>
                    <a:pt x="51" y="43"/>
                  </a:lnTo>
                  <a:lnTo>
                    <a:pt x="47" y="47"/>
                  </a:lnTo>
                  <a:lnTo>
                    <a:pt x="43" y="51"/>
                  </a:lnTo>
                  <a:lnTo>
                    <a:pt x="44" y="52"/>
                  </a:lnTo>
                  <a:lnTo>
                    <a:pt x="44" y="50"/>
                  </a:lnTo>
                  <a:lnTo>
                    <a:pt x="43" y="51"/>
                  </a:lnTo>
                  <a:lnTo>
                    <a:pt x="44" y="52"/>
                  </a:lnTo>
                  <a:lnTo>
                    <a:pt x="44" y="50"/>
                  </a:lnTo>
                  <a:lnTo>
                    <a:pt x="41" y="52"/>
                  </a:lnTo>
                  <a:lnTo>
                    <a:pt x="39" y="53"/>
                  </a:lnTo>
                  <a:lnTo>
                    <a:pt x="36" y="54"/>
                  </a:lnTo>
                  <a:lnTo>
                    <a:pt x="34" y="54"/>
                  </a:lnTo>
                  <a:lnTo>
                    <a:pt x="35" y="56"/>
                  </a:lnTo>
                  <a:lnTo>
                    <a:pt x="35" y="54"/>
                  </a:lnTo>
                  <a:lnTo>
                    <a:pt x="34" y="54"/>
                  </a:lnTo>
                  <a:lnTo>
                    <a:pt x="35" y="56"/>
                  </a:lnTo>
                  <a:lnTo>
                    <a:pt x="35" y="54"/>
                  </a:lnTo>
                  <a:lnTo>
                    <a:pt x="32" y="54"/>
                  </a:lnTo>
                  <a:lnTo>
                    <a:pt x="29" y="5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324" name="Freeform 355"/>
            <p:cNvSpPr>
              <a:spLocks/>
            </p:cNvSpPr>
            <p:nvPr/>
          </p:nvSpPr>
          <p:spPr bwMode="auto">
            <a:xfrm>
              <a:off x="2774950" y="2000250"/>
              <a:ext cx="85725" cy="87313"/>
            </a:xfrm>
            <a:custGeom>
              <a:avLst/>
              <a:gdLst>
                <a:gd name="T0" fmla="*/ 2147483647 w 54"/>
                <a:gd name="T1" fmla="*/ 2147483647 h 55"/>
                <a:gd name="T2" fmla="*/ 2147483647 w 54"/>
                <a:gd name="T3" fmla="*/ 2147483647 h 55"/>
                <a:gd name="T4" fmla="*/ 2147483647 w 54"/>
                <a:gd name="T5" fmla="*/ 2147483647 h 55"/>
                <a:gd name="T6" fmla="*/ 2147483647 w 54"/>
                <a:gd name="T7" fmla="*/ 2147483647 h 55"/>
                <a:gd name="T8" fmla="*/ 2147483647 w 54"/>
                <a:gd name="T9" fmla="*/ 2147483647 h 55"/>
                <a:gd name="T10" fmla="*/ 2147483647 w 54"/>
                <a:gd name="T11" fmla="*/ 2147483647 h 55"/>
                <a:gd name="T12" fmla="*/ 2147483647 w 54"/>
                <a:gd name="T13" fmla="*/ 2147483647 h 55"/>
                <a:gd name="T14" fmla="*/ 2147483647 w 54"/>
                <a:gd name="T15" fmla="*/ 2147483647 h 55"/>
                <a:gd name="T16" fmla="*/ 2147483647 w 54"/>
                <a:gd name="T17" fmla="*/ 2147483647 h 55"/>
                <a:gd name="T18" fmla="*/ 2147483647 w 54"/>
                <a:gd name="T19" fmla="*/ 2147483647 h 55"/>
                <a:gd name="T20" fmla="*/ 2147483647 w 54"/>
                <a:gd name="T21" fmla="*/ 2147483647 h 55"/>
                <a:gd name="T22" fmla="*/ 2147483647 w 54"/>
                <a:gd name="T23" fmla="*/ 2147483647 h 55"/>
                <a:gd name="T24" fmla="*/ 2147483647 w 54"/>
                <a:gd name="T25" fmla="*/ 2147483647 h 55"/>
                <a:gd name="T26" fmla="*/ 2147483647 w 54"/>
                <a:gd name="T27" fmla="*/ 2147483647 h 55"/>
                <a:gd name="T28" fmla="*/ 2147483647 w 54"/>
                <a:gd name="T29" fmla="*/ 2147483647 h 55"/>
                <a:gd name="T30" fmla="*/ 2147483647 w 54"/>
                <a:gd name="T31" fmla="*/ 2147483647 h 55"/>
                <a:gd name="T32" fmla="*/ 2147483647 w 54"/>
                <a:gd name="T33" fmla="*/ 0 h 55"/>
                <a:gd name="T34" fmla="*/ 2147483647 w 54"/>
                <a:gd name="T35" fmla="*/ 2147483647 h 55"/>
                <a:gd name="T36" fmla="*/ 2147483647 w 54"/>
                <a:gd name="T37" fmla="*/ 2147483647 h 55"/>
                <a:gd name="T38" fmla="*/ 2147483647 w 54"/>
                <a:gd name="T39" fmla="*/ 2147483647 h 55"/>
                <a:gd name="T40" fmla="*/ 2147483647 w 54"/>
                <a:gd name="T41" fmla="*/ 2147483647 h 55"/>
                <a:gd name="T42" fmla="*/ 2147483647 w 54"/>
                <a:gd name="T43" fmla="*/ 2147483647 h 55"/>
                <a:gd name="T44" fmla="*/ 2147483647 w 54"/>
                <a:gd name="T45" fmla="*/ 2147483647 h 55"/>
                <a:gd name="T46" fmla="*/ 0 w 54"/>
                <a:gd name="T47" fmla="*/ 2147483647 h 55"/>
                <a:gd name="T48" fmla="*/ 0 w 54"/>
                <a:gd name="T49" fmla="*/ 2147483647 h 55"/>
                <a:gd name="T50" fmla="*/ 0 w 54"/>
                <a:gd name="T51" fmla="*/ 2147483647 h 55"/>
                <a:gd name="T52" fmla="*/ 2147483647 w 54"/>
                <a:gd name="T53" fmla="*/ 2147483647 h 55"/>
                <a:gd name="T54" fmla="*/ 2147483647 w 54"/>
                <a:gd name="T55" fmla="*/ 2147483647 h 55"/>
                <a:gd name="T56" fmla="*/ 2147483647 w 54"/>
                <a:gd name="T57" fmla="*/ 2147483647 h 55"/>
                <a:gd name="T58" fmla="*/ 2147483647 w 54"/>
                <a:gd name="T59" fmla="*/ 2147483647 h 55"/>
                <a:gd name="T60" fmla="*/ 2147483647 w 54"/>
                <a:gd name="T61" fmla="*/ 2147483647 h 55"/>
                <a:gd name="T62" fmla="*/ 2147483647 w 54"/>
                <a:gd name="T63" fmla="*/ 2147483647 h 55"/>
                <a:gd name="T64" fmla="*/ 2147483647 w 54"/>
                <a:gd name="T65" fmla="*/ 2147483647 h 5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4"/>
                <a:gd name="T100" fmla="*/ 0 h 55"/>
                <a:gd name="T101" fmla="*/ 54 w 54"/>
                <a:gd name="T102" fmla="*/ 55 h 5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4" h="55">
                  <a:moveTo>
                    <a:pt x="27" y="55"/>
                  </a:moveTo>
                  <a:lnTo>
                    <a:pt x="32" y="54"/>
                  </a:lnTo>
                  <a:lnTo>
                    <a:pt x="37" y="53"/>
                  </a:lnTo>
                  <a:lnTo>
                    <a:pt x="42" y="50"/>
                  </a:lnTo>
                  <a:lnTo>
                    <a:pt x="46" y="47"/>
                  </a:lnTo>
                  <a:lnTo>
                    <a:pt x="49" y="43"/>
                  </a:lnTo>
                  <a:lnTo>
                    <a:pt x="52" y="38"/>
                  </a:lnTo>
                  <a:lnTo>
                    <a:pt x="53" y="33"/>
                  </a:lnTo>
                  <a:lnTo>
                    <a:pt x="54" y="28"/>
                  </a:lnTo>
                  <a:lnTo>
                    <a:pt x="53" y="22"/>
                  </a:lnTo>
                  <a:lnTo>
                    <a:pt x="52" y="17"/>
                  </a:lnTo>
                  <a:lnTo>
                    <a:pt x="49" y="13"/>
                  </a:lnTo>
                  <a:lnTo>
                    <a:pt x="46" y="8"/>
                  </a:lnTo>
                  <a:lnTo>
                    <a:pt x="42" y="5"/>
                  </a:lnTo>
                  <a:lnTo>
                    <a:pt x="37" y="3"/>
                  </a:lnTo>
                  <a:lnTo>
                    <a:pt x="32" y="1"/>
                  </a:lnTo>
                  <a:lnTo>
                    <a:pt x="27" y="0"/>
                  </a:lnTo>
                  <a:lnTo>
                    <a:pt x="21" y="1"/>
                  </a:lnTo>
                  <a:lnTo>
                    <a:pt x="16" y="3"/>
                  </a:lnTo>
                  <a:lnTo>
                    <a:pt x="12" y="5"/>
                  </a:lnTo>
                  <a:lnTo>
                    <a:pt x="8" y="8"/>
                  </a:lnTo>
                  <a:lnTo>
                    <a:pt x="4" y="13"/>
                  </a:lnTo>
                  <a:lnTo>
                    <a:pt x="2" y="17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33"/>
                  </a:lnTo>
                  <a:lnTo>
                    <a:pt x="2" y="38"/>
                  </a:lnTo>
                  <a:lnTo>
                    <a:pt x="4" y="43"/>
                  </a:lnTo>
                  <a:lnTo>
                    <a:pt x="8" y="47"/>
                  </a:lnTo>
                  <a:lnTo>
                    <a:pt x="12" y="50"/>
                  </a:lnTo>
                  <a:lnTo>
                    <a:pt x="16" y="53"/>
                  </a:lnTo>
                  <a:lnTo>
                    <a:pt x="21" y="54"/>
                  </a:lnTo>
                  <a:lnTo>
                    <a:pt x="27" y="5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325" name="Freeform 356"/>
            <p:cNvSpPr>
              <a:spLocks noEditPoints="1"/>
            </p:cNvSpPr>
            <p:nvPr/>
          </p:nvSpPr>
          <p:spPr bwMode="auto">
            <a:xfrm>
              <a:off x="2771775" y="1998663"/>
              <a:ext cx="92075" cy="92075"/>
            </a:xfrm>
            <a:custGeom>
              <a:avLst/>
              <a:gdLst>
                <a:gd name="T0" fmla="*/ 2147483647 w 58"/>
                <a:gd name="T1" fmla="*/ 2147483647 h 58"/>
                <a:gd name="T2" fmla="*/ 2147483647 w 58"/>
                <a:gd name="T3" fmla="*/ 2147483647 h 58"/>
                <a:gd name="T4" fmla="*/ 2147483647 w 58"/>
                <a:gd name="T5" fmla="*/ 2147483647 h 58"/>
                <a:gd name="T6" fmla="*/ 2147483647 w 58"/>
                <a:gd name="T7" fmla="*/ 2147483647 h 58"/>
                <a:gd name="T8" fmla="*/ 2147483647 w 58"/>
                <a:gd name="T9" fmla="*/ 2147483647 h 58"/>
                <a:gd name="T10" fmla="*/ 2147483647 w 58"/>
                <a:gd name="T11" fmla="*/ 2147483647 h 58"/>
                <a:gd name="T12" fmla="*/ 2147483647 w 58"/>
                <a:gd name="T13" fmla="*/ 2147483647 h 58"/>
                <a:gd name="T14" fmla="*/ 2147483647 w 58"/>
                <a:gd name="T15" fmla="*/ 0 h 58"/>
                <a:gd name="T16" fmla="*/ 2147483647 w 58"/>
                <a:gd name="T17" fmla="*/ 0 h 58"/>
                <a:gd name="T18" fmla="*/ 2147483647 w 58"/>
                <a:gd name="T19" fmla="*/ 2147483647 h 58"/>
                <a:gd name="T20" fmla="*/ 2147483647 w 58"/>
                <a:gd name="T21" fmla="*/ 2147483647 h 58"/>
                <a:gd name="T22" fmla="*/ 0 w 58"/>
                <a:gd name="T23" fmla="*/ 2147483647 h 58"/>
                <a:gd name="T24" fmla="*/ 0 w 58"/>
                <a:gd name="T25" fmla="*/ 2147483647 h 58"/>
                <a:gd name="T26" fmla="*/ 2147483647 w 58"/>
                <a:gd name="T27" fmla="*/ 2147483647 h 58"/>
                <a:gd name="T28" fmla="*/ 2147483647 w 58"/>
                <a:gd name="T29" fmla="*/ 2147483647 h 58"/>
                <a:gd name="T30" fmla="*/ 2147483647 w 58"/>
                <a:gd name="T31" fmla="*/ 2147483647 h 58"/>
                <a:gd name="T32" fmla="*/ 2147483647 w 58"/>
                <a:gd name="T33" fmla="*/ 2147483647 h 58"/>
                <a:gd name="T34" fmla="*/ 2147483647 w 58"/>
                <a:gd name="T35" fmla="*/ 2147483647 h 58"/>
                <a:gd name="T36" fmla="*/ 2147483647 w 58"/>
                <a:gd name="T37" fmla="*/ 2147483647 h 58"/>
                <a:gd name="T38" fmla="*/ 2147483647 w 58"/>
                <a:gd name="T39" fmla="*/ 2147483647 h 58"/>
                <a:gd name="T40" fmla="*/ 2147483647 w 58"/>
                <a:gd name="T41" fmla="*/ 2147483647 h 58"/>
                <a:gd name="T42" fmla="*/ 2147483647 w 58"/>
                <a:gd name="T43" fmla="*/ 2147483647 h 58"/>
                <a:gd name="T44" fmla="*/ 2147483647 w 58"/>
                <a:gd name="T45" fmla="*/ 2147483647 h 58"/>
                <a:gd name="T46" fmla="*/ 2147483647 w 58"/>
                <a:gd name="T47" fmla="*/ 2147483647 h 58"/>
                <a:gd name="T48" fmla="*/ 2147483647 w 58"/>
                <a:gd name="T49" fmla="*/ 2147483647 h 58"/>
                <a:gd name="T50" fmla="*/ 2147483647 w 58"/>
                <a:gd name="T51" fmla="*/ 2147483647 h 58"/>
                <a:gd name="T52" fmla="*/ 2147483647 w 58"/>
                <a:gd name="T53" fmla="*/ 2147483647 h 58"/>
                <a:gd name="T54" fmla="*/ 2147483647 w 58"/>
                <a:gd name="T55" fmla="*/ 2147483647 h 58"/>
                <a:gd name="T56" fmla="*/ 2147483647 w 58"/>
                <a:gd name="T57" fmla="*/ 2147483647 h 58"/>
                <a:gd name="T58" fmla="*/ 2147483647 w 58"/>
                <a:gd name="T59" fmla="*/ 2147483647 h 58"/>
                <a:gd name="T60" fmla="*/ 2147483647 w 58"/>
                <a:gd name="T61" fmla="*/ 2147483647 h 58"/>
                <a:gd name="T62" fmla="*/ 2147483647 w 58"/>
                <a:gd name="T63" fmla="*/ 2147483647 h 58"/>
                <a:gd name="T64" fmla="*/ 2147483647 w 58"/>
                <a:gd name="T65" fmla="*/ 2147483647 h 58"/>
                <a:gd name="T66" fmla="*/ 2147483647 w 58"/>
                <a:gd name="T67" fmla="*/ 2147483647 h 58"/>
                <a:gd name="T68" fmla="*/ 2147483647 w 58"/>
                <a:gd name="T69" fmla="*/ 2147483647 h 58"/>
                <a:gd name="T70" fmla="*/ 2147483647 w 58"/>
                <a:gd name="T71" fmla="*/ 2147483647 h 58"/>
                <a:gd name="T72" fmla="*/ 2147483647 w 58"/>
                <a:gd name="T73" fmla="*/ 2147483647 h 58"/>
                <a:gd name="T74" fmla="*/ 2147483647 w 58"/>
                <a:gd name="T75" fmla="*/ 2147483647 h 58"/>
                <a:gd name="T76" fmla="*/ 2147483647 w 58"/>
                <a:gd name="T77" fmla="*/ 2147483647 h 58"/>
                <a:gd name="T78" fmla="*/ 2147483647 w 58"/>
                <a:gd name="T79" fmla="*/ 2147483647 h 58"/>
                <a:gd name="T80" fmla="*/ 2147483647 w 58"/>
                <a:gd name="T81" fmla="*/ 2147483647 h 58"/>
                <a:gd name="T82" fmla="*/ 2147483647 w 58"/>
                <a:gd name="T83" fmla="*/ 2147483647 h 58"/>
                <a:gd name="T84" fmla="*/ 2147483647 w 58"/>
                <a:gd name="T85" fmla="*/ 2147483647 h 58"/>
                <a:gd name="T86" fmla="*/ 2147483647 w 58"/>
                <a:gd name="T87" fmla="*/ 2147483647 h 58"/>
                <a:gd name="T88" fmla="*/ 2147483647 w 58"/>
                <a:gd name="T89" fmla="*/ 2147483647 h 58"/>
                <a:gd name="T90" fmla="*/ 2147483647 w 58"/>
                <a:gd name="T91" fmla="*/ 2147483647 h 58"/>
                <a:gd name="T92" fmla="*/ 2147483647 w 58"/>
                <a:gd name="T93" fmla="*/ 2147483647 h 58"/>
                <a:gd name="T94" fmla="*/ 2147483647 w 58"/>
                <a:gd name="T95" fmla="*/ 2147483647 h 58"/>
                <a:gd name="T96" fmla="*/ 2147483647 w 58"/>
                <a:gd name="T97" fmla="*/ 2147483647 h 58"/>
                <a:gd name="T98" fmla="*/ 2147483647 w 58"/>
                <a:gd name="T99" fmla="*/ 2147483647 h 5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58"/>
                <a:gd name="T151" fmla="*/ 0 h 58"/>
                <a:gd name="T152" fmla="*/ 58 w 58"/>
                <a:gd name="T153" fmla="*/ 58 h 5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58" h="58">
                  <a:moveTo>
                    <a:pt x="32" y="57"/>
                  </a:moveTo>
                  <a:lnTo>
                    <a:pt x="34" y="57"/>
                  </a:lnTo>
                  <a:lnTo>
                    <a:pt x="35" y="57"/>
                  </a:lnTo>
                  <a:lnTo>
                    <a:pt x="37" y="56"/>
                  </a:lnTo>
                  <a:lnTo>
                    <a:pt x="40" y="55"/>
                  </a:lnTo>
                  <a:lnTo>
                    <a:pt x="42" y="54"/>
                  </a:lnTo>
                  <a:lnTo>
                    <a:pt x="45" y="53"/>
                  </a:lnTo>
                  <a:lnTo>
                    <a:pt x="45" y="52"/>
                  </a:lnTo>
                  <a:lnTo>
                    <a:pt x="49" y="49"/>
                  </a:lnTo>
                  <a:lnTo>
                    <a:pt x="52" y="45"/>
                  </a:lnTo>
                  <a:lnTo>
                    <a:pt x="53" y="44"/>
                  </a:lnTo>
                  <a:lnTo>
                    <a:pt x="54" y="42"/>
                  </a:lnTo>
                  <a:lnTo>
                    <a:pt x="56" y="37"/>
                  </a:lnTo>
                  <a:lnTo>
                    <a:pt x="57" y="35"/>
                  </a:lnTo>
                  <a:lnTo>
                    <a:pt x="57" y="34"/>
                  </a:lnTo>
                  <a:lnTo>
                    <a:pt x="57" y="31"/>
                  </a:lnTo>
                  <a:lnTo>
                    <a:pt x="58" y="29"/>
                  </a:lnTo>
                  <a:lnTo>
                    <a:pt x="57" y="26"/>
                  </a:lnTo>
                  <a:lnTo>
                    <a:pt x="57" y="23"/>
                  </a:lnTo>
                  <a:lnTo>
                    <a:pt x="56" y="20"/>
                  </a:lnTo>
                  <a:lnTo>
                    <a:pt x="55" y="17"/>
                  </a:lnTo>
                  <a:lnTo>
                    <a:pt x="54" y="15"/>
                  </a:lnTo>
                  <a:lnTo>
                    <a:pt x="53" y="13"/>
                  </a:lnTo>
                  <a:lnTo>
                    <a:pt x="52" y="12"/>
                  </a:lnTo>
                  <a:lnTo>
                    <a:pt x="49" y="8"/>
                  </a:lnTo>
                  <a:lnTo>
                    <a:pt x="45" y="5"/>
                  </a:lnTo>
                  <a:lnTo>
                    <a:pt x="42" y="3"/>
                  </a:lnTo>
                  <a:lnTo>
                    <a:pt x="40" y="2"/>
                  </a:lnTo>
                  <a:lnTo>
                    <a:pt x="35" y="0"/>
                  </a:lnTo>
                  <a:lnTo>
                    <a:pt x="34" y="0"/>
                  </a:lnTo>
                  <a:lnTo>
                    <a:pt x="32" y="0"/>
                  </a:lnTo>
                  <a:lnTo>
                    <a:pt x="29" y="0"/>
                  </a:lnTo>
                  <a:lnTo>
                    <a:pt x="26" y="0"/>
                  </a:lnTo>
                  <a:lnTo>
                    <a:pt x="23" y="0"/>
                  </a:lnTo>
                  <a:lnTo>
                    <a:pt x="20" y="1"/>
                  </a:lnTo>
                  <a:lnTo>
                    <a:pt x="18" y="2"/>
                  </a:lnTo>
                  <a:lnTo>
                    <a:pt x="13" y="5"/>
                  </a:lnTo>
                  <a:lnTo>
                    <a:pt x="12" y="5"/>
                  </a:lnTo>
                  <a:lnTo>
                    <a:pt x="8" y="8"/>
                  </a:lnTo>
                  <a:lnTo>
                    <a:pt x="5" y="12"/>
                  </a:lnTo>
                  <a:lnTo>
                    <a:pt x="5" y="13"/>
                  </a:lnTo>
                  <a:lnTo>
                    <a:pt x="2" y="17"/>
                  </a:lnTo>
                  <a:lnTo>
                    <a:pt x="1" y="20"/>
                  </a:lnTo>
                  <a:lnTo>
                    <a:pt x="0" y="23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0" y="34"/>
                  </a:lnTo>
                  <a:lnTo>
                    <a:pt x="0" y="35"/>
                  </a:lnTo>
                  <a:lnTo>
                    <a:pt x="1" y="37"/>
                  </a:lnTo>
                  <a:lnTo>
                    <a:pt x="2" y="40"/>
                  </a:lnTo>
                  <a:lnTo>
                    <a:pt x="3" y="42"/>
                  </a:lnTo>
                  <a:lnTo>
                    <a:pt x="5" y="44"/>
                  </a:lnTo>
                  <a:lnTo>
                    <a:pt x="5" y="45"/>
                  </a:lnTo>
                  <a:lnTo>
                    <a:pt x="8" y="49"/>
                  </a:lnTo>
                  <a:lnTo>
                    <a:pt x="12" y="52"/>
                  </a:lnTo>
                  <a:lnTo>
                    <a:pt x="13" y="53"/>
                  </a:lnTo>
                  <a:lnTo>
                    <a:pt x="18" y="55"/>
                  </a:lnTo>
                  <a:lnTo>
                    <a:pt x="20" y="56"/>
                  </a:lnTo>
                  <a:lnTo>
                    <a:pt x="23" y="57"/>
                  </a:lnTo>
                  <a:lnTo>
                    <a:pt x="26" y="57"/>
                  </a:lnTo>
                  <a:lnTo>
                    <a:pt x="29" y="58"/>
                  </a:lnTo>
                  <a:lnTo>
                    <a:pt x="32" y="57"/>
                  </a:lnTo>
                  <a:close/>
                  <a:moveTo>
                    <a:pt x="29" y="54"/>
                  </a:moveTo>
                  <a:lnTo>
                    <a:pt x="26" y="54"/>
                  </a:lnTo>
                  <a:lnTo>
                    <a:pt x="23" y="54"/>
                  </a:lnTo>
                  <a:lnTo>
                    <a:pt x="23" y="55"/>
                  </a:lnTo>
                  <a:lnTo>
                    <a:pt x="24" y="54"/>
                  </a:lnTo>
                  <a:lnTo>
                    <a:pt x="23" y="54"/>
                  </a:lnTo>
                  <a:lnTo>
                    <a:pt x="23" y="55"/>
                  </a:lnTo>
                  <a:lnTo>
                    <a:pt x="24" y="54"/>
                  </a:lnTo>
                  <a:lnTo>
                    <a:pt x="21" y="53"/>
                  </a:lnTo>
                  <a:lnTo>
                    <a:pt x="19" y="52"/>
                  </a:lnTo>
                  <a:lnTo>
                    <a:pt x="14" y="50"/>
                  </a:lnTo>
                  <a:lnTo>
                    <a:pt x="14" y="51"/>
                  </a:lnTo>
                  <a:lnTo>
                    <a:pt x="15" y="50"/>
                  </a:lnTo>
                  <a:lnTo>
                    <a:pt x="14" y="50"/>
                  </a:lnTo>
                  <a:lnTo>
                    <a:pt x="14" y="51"/>
                  </a:lnTo>
                  <a:lnTo>
                    <a:pt x="15" y="50"/>
                  </a:lnTo>
                  <a:lnTo>
                    <a:pt x="11" y="47"/>
                  </a:lnTo>
                  <a:lnTo>
                    <a:pt x="7" y="43"/>
                  </a:lnTo>
                  <a:lnTo>
                    <a:pt x="6" y="44"/>
                  </a:lnTo>
                  <a:lnTo>
                    <a:pt x="8" y="43"/>
                  </a:lnTo>
                  <a:lnTo>
                    <a:pt x="7" y="43"/>
                  </a:lnTo>
                  <a:lnTo>
                    <a:pt x="6" y="44"/>
                  </a:lnTo>
                  <a:lnTo>
                    <a:pt x="8" y="43"/>
                  </a:lnTo>
                  <a:lnTo>
                    <a:pt x="6" y="41"/>
                  </a:lnTo>
                  <a:lnTo>
                    <a:pt x="5" y="39"/>
                  </a:lnTo>
                  <a:lnTo>
                    <a:pt x="4" y="36"/>
                  </a:lnTo>
                  <a:lnTo>
                    <a:pt x="4" y="34"/>
                  </a:lnTo>
                  <a:lnTo>
                    <a:pt x="2" y="34"/>
                  </a:lnTo>
                  <a:lnTo>
                    <a:pt x="4" y="34"/>
                  </a:lnTo>
                  <a:lnTo>
                    <a:pt x="2" y="34"/>
                  </a:lnTo>
                  <a:lnTo>
                    <a:pt x="4" y="34"/>
                  </a:lnTo>
                  <a:lnTo>
                    <a:pt x="3" y="31"/>
                  </a:lnTo>
                  <a:lnTo>
                    <a:pt x="3" y="29"/>
                  </a:lnTo>
                  <a:lnTo>
                    <a:pt x="3" y="26"/>
                  </a:lnTo>
                  <a:lnTo>
                    <a:pt x="4" y="23"/>
                  </a:lnTo>
                  <a:lnTo>
                    <a:pt x="2" y="23"/>
                  </a:lnTo>
                  <a:lnTo>
                    <a:pt x="4" y="24"/>
                  </a:lnTo>
                  <a:lnTo>
                    <a:pt x="4" y="23"/>
                  </a:lnTo>
                  <a:lnTo>
                    <a:pt x="2" y="23"/>
                  </a:lnTo>
                  <a:lnTo>
                    <a:pt x="4" y="24"/>
                  </a:lnTo>
                  <a:lnTo>
                    <a:pt x="4" y="21"/>
                  </a:lnTo>
                  <a:lnTo>
                    <a:pt x="5" y="19"/>
                  </a:lnTo>
                  <a:lnTo>
                    <a:pt x="8" y="14"/>
                  </a:lnTo>
                  <a:lnTo>
                    <a:pt x="6" y="14"/>
                  </a:lnTo>
                  <a:lnTo>
                    <a:pt x="7" y="15"/>
                  </a:lnTo>
                  <a:lnTo>
                    <a:pt x="8" y="14"/>
                  </a:lnTo>
                  <a:lnTo>
                    <a:pt x="6" y="14"/>
                  </a:lnTo>
                  <a:lnTo>
                    <a:pt x="7" y="15"/>
                  </a:lnTo>
                  <a:lnTo>
                    <a:pt x="11" y="11"/>
                  </a:lnTo>
                  <a:lnTo>
                    <a:pt x="15" y="7"/>
                  </a:lnTo>
                  <a:lnTo>
                    <a:pt x="14" y="6"/>
                  </a:lnTo>
                  <a:lnTo>
                    <a:pt x="14" y="8"/>
                  </a:lnTo>
                  <a:lnTo>
                    <a:pt x="15" y="7"/>
                  </a:lnTo>
                  <a:lnTo>
                    <a:pt x="14" y="6"/>
                  </a:lnTo>
                  <a:lnTo>
                    <a:pt x="14" y="8"/>
                  </a:lnTo>
                  <a:lnTo>
                    <a:pt x="19" y="5"/>
                  </a:lnTo>
                  <a:lnTo>
                    <a:pt x="21" y="4"/>
                  </a:lnTo>
                  <a:lnTo>
                    <a:pt x="24" y="4"/>
                  </a:lnTo>
                  <a:lnTo>
                    <a:pt x="23" y="2"/>
                  </a:lnTo>
                  <a:lnTo>
                    <a:pt x="23" y="4"/>
                  </a:lnTo>
                  <a:lnTo>
                    <a:pt x="24" y="4"/>
                  </a:lnTo>
                  <a:lnTo>
                    <a:pt x="23" y="2"/>
                  </a:lnTo>
                  <a:lnTo>
                    <a:pt x="23" y="4"/>
                  </a:lnTo>
                  <a:lnTo>
                    <a:pt x="26" y="3"/>
                  </a:lnTo>
                  <a:lnTo>
                    <a:pt x="29" y="3"/>
                  </a:lnTo>
                  <a:lnTo>
                    <a:pt x="32" y="3"/>
                  </a:lnTo>
                  <a:lnTo>
                    <a:pt x="34" y="4"/>
                  </a:lnTo>
                  <a:lnTo>
                    <a:pt x="34" y="2"/>
                  </a:lnTo>
                  <a:lnTo>
                    <a:pt x="34" y="4"/>
                  </a:lnTo>
                  <a:lnTo>
                    <a:pt x="34" y="2"/>
                  </a:lnTo>
                  <a:lnTo>
                    <a:pt x="34" y="4"/>
                  </a:lnTo>
                  <a:lnTo>
                    <a:pt x="39" y="5"/>
                  </a:lnTo>
                  <a:lnTo>
                    <a:pt x="41" y="6"/>
                  </a:lnTo>
                  <a:lnTo>
                    <a:pt x="43" y="8"/>
                  </a:lnTo>
                  <a:lnTo>
                    <a:pt x="44" y="6"/>
                  </a:lnTo>
                  <a:lnTo>
                    <a:pt x="43" y="7"/>
                  </a:lnTo>
                  <a:lnTo>
                    <a:pt x="43" y="8"/>
                  </a:lnTo>
                  <a:lnTo>
                    <a:pt x="44" y="6"/>
                  </a:lnTo>
                  <a:lnTo>
                    <a:pt x="43" y="7"/>
                  </a:lnTo>
                  <a:lnTo>
                    <a:pt x="47" y="11"/>
                  </a:lnTo>
                  <a:lnTo>
                    <a:pt x="50" y="15"/>
                  </a:lnTo>
                  <a:lnTo>
                    <a:pt x="51" y="14"/>
                  </a:lnTo>
                  <a:lnTo>
                    <a:pt x="50" y="14"/>
                  </a:lnTo>
                  <a:lnTo>
                    <a:pt x="50" y="15"/>
                  </a:lnTo>
                  <a:lnTo>
                    <a:pt x="51" y="14"/>
                  </a:lnTo>
                  <a:lnTo>
                    <a:pt x="50" y="14"/>
                  </a:lnTo>
                  <a:lnTo>
                    <a:pt x="51" y="16"/>
                  </a:lnTo>
                  <a:lnTo>
                    <a:pt x="52" y="19"/>
                  </a:lnTo>
                  <a:lnTo>
                    <a:pt x="53" y="21"/>
                  </a:lnTo>
                  <a:lnTo>
                    <a:pt x="54" y="24"/>
                  </a:lnTo>
                  <a:lnTo>
                    <a:pt x="55" y="23"/>
                  </a:lnTo>
                  <a:lnTo>
                    <a:pt x="54" y="23"/>
                  </a:lnTo>
                  <a:lnTo>
                    <a:pt x="54" y="24"/>
                  </a:lnTo>
                  <a:lnTo>
                    <a:pt x="55" y="23"/>
                  </a:lnTo>
                  <a:lnTo>
                    <a:pt x="54" y="23"/>
                  </a:lnTo>
                  <a:lnTo>
                    <a:pt x="54" y="26"/>
                  </a:lnTo>
                  <a:lnTo>
                    <a:pt x="54" y="29"/>
                  </a:lnTo>
                  <a:lnTo>
                    <a:pt x="54" y="31"/>
                  </a:lnTo>
                  <a:lnTo>
                    <a:pt x="54" y="34"/>
                  </a:lnTo>
                  <a:lnTo>
                    <a:pt x="55" y="34"/>
                  </a:lnTo>
                  <a:lnTo>
                    <a:pt x="54" y="34"/>
                  </a:lnTo>
                  <a:lnTo>
                    <a:pt x="55" y="34"/>
                  </a:lnTo>
                  <a:lnTo>
                    <a:pt x="54" y="34"/>
                  </a:lnTo>
                  <a:lnTo>
                    <a:pt x="53" y="36"/>
                  </a:lnTo>
                  <a:lnTo>
                    <a:pt x="51" y="41"/>
                  </a:lnTo>
                  <a:lnTo>
                    <a:pt x="50" y="43"/>
                  </a:lnTo>
                  <a:lnTo>
                    <a:pt x="51" y="44"/>
                  </a:lnTo>
                  <a:lnTo>
                    <a:pt x="50" y="43"/>
                  </a:lnTo>
                  <a:lnTo>
                    <a:pt x="51" y="44"/>
                  </a:lnTo>
                  <a:lnTo>
                    <a:pt x="50" y="43"/>
                  </a:lnTo>
                  <a:lnTo>
                    <a:pt x="47" y="47"/>
                  </a:lnTo>
                  <a:lnTo>
                    <a:pt x="43" y="50"/>
                  </a:lnTo>
                  <a:lnTo>
                    <a:pt x="44" y="51"/>
                  </a:lnTo>
                  <a:lnTo>
                    <a:pt x="43" y="50"/>
                  </a:lnTo>
                  <a:lnTo>
                    <a:pt x="44" y="51"/>
                  </a:lnTo>
                  <a:lnTo>
                    <a:pt x="43" y="50"/>
                  </a:lnTo>
                  <a:lnTo>
                    <a:pt x="41" y="51"/>
                  </a:lnTo>
                  <a:lnTo>
                    <a:pt x="39" y="52"/>
                  </a:lnTo>
                  <a:lnTo>
                    <a:pt x="36" y="53"/>
                  </a:lnTo>
                  <a:lnTo>
                    <a:pt x="34" y="54"/>
                  </a:lnTo>
                  <a:lnTo>
                    <a:pt x="34" y="55"/>
                  </a:lnTo>
                  <a:lnTo>
                    <a:pt x="34" y="54"/>
                  </a:lnTo>
                  <a:lnTo>
                    <a:pt x="34" y="55"/>
                  </a:lnTo>
                  <a:lnTo>
                    <a:pt x="34" y="54"/>
                  </a:lnTo>
                  <a:lnTo>
                    <a:pt x="32" y="54"/>
                  </a:lnTo>
                  <a:lnTo>
                    <a:pt x="29" y="5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326" name="Freeform 357"/>
            <p:cNvSpPr>
              <a:spLocks/>
            </p:cNvSpPr>
            <p:nvPr/>
          </p:nvSpPr>
          <p:spPr bwMode="auto">
            <a:xfrm>
              <a:off x="2541588" y="2208213"/>
              <a:ext cx="85725" cy="87313"/>
            </a:xfrm>
            <a:custGeom>
              <a:avLst/>
              <a:gdLst>
                <a:gd name="T0" fmla="*/ 2147483647 w 54"/>
                <a:gd name="T1" fmla="*/ 2147483647 h 55"/>
                <a:gd name="T2" fmla="*/ 2147483647 w 54"/>
                <a:gd name="T3" fmla="*/ 2147483647 h 55"/>
                <a:gd name="T4" fmla="*/ 2147483647 w 54"/>
                <a:gd name="T5" fmla="*/ 2147483647 h 55"/>
                <a:gd name="T6" fmla="*/ 2147483647 w 54"/>
                <a:gd name="T7" fmla="*/ 2147483647 h 55"/>
                <a:gd name="T8" fmla="*/ 2147483647 w 54"/>
                <a:gd name="T9" fmla="*/ 2147483647 h 55"/>
                <a:gd name="T10" fmla="*/ 2147483647 w 54"/>
                <a:gd name="T11" fmla="*/ 2147483647 h 55"/>
                <a:gd name="T12" fmla="*/ 2147483647 w 54"/>
                <a:gd name="T13" fmla="*/ 2147483647 h 55"/>
                <a:gd name="T14" fmla="*/ 2147483647 w 54"/>
                <a:gd name="T15" fmla="*/ 2147483647 h 55"/>
                <a:gd name="T16" fmla="*/ 2147483647 w 54"/>
                <a:gd name="T17" fmla="*/ 2147483647 h 55"/>
                <a:gd name="T18" fmla="*/ 2147483647 w 54"/>
                <a:gd name="T19" fmla="*/ 2147483647 h 55"/>
                <a:gd name="T20" fmla="*/ 2147483647 w 54"/>
                <a:gd name="T21" fmla="*/ 2147483647 h 55"/>
                <a:gd name="T22" fmla="*/ 2147483647 w 54"/>
                <a:gd name="T23" fmla="*/ 2147483647 h 55"/>
                <a:gd name="T24" fmla="*/ 2147483647 w 54"/>
                <a:gd name="T25" fmla="*/ 2147483647 h 55"/>
                <a:gd name="T26" fmla="*/ 2147483647 w 54"/>
                <a:gd name="T27" fmla="*/ 2147483647 h 55"/>
                <a:gd name="T28" fmla="*/ 2147483647 w 54"/>
                <a:gd name="T29" fmla="*/ 2147483647 h 55"/>
                <a:gd name="T30" fmla="*/ 2147483647 w 54"/>
                <a:gd name="T31" fmla="*/ 2147483647 h 55"/>
                <a:gd name="T32" fmla="*/ 2147483647 w 54"/>
                <a:gd name="T33" fmla="*/ 0 h 55"/>
                <a:gd name="T34" fmla="*/ 2147483647 w 54"/>
                <a:gd name="T35" fmla="*/ 2147483647 h 55"/>
                <a:gd name="T36" fmla="*/ 2147483647 w 54"/>
                <a:gd name="T37" fmla="*/ 2147483647 h 55"/>
                <a:gd name="T38" fmla="*/ 2147483647 w 54"/>
                <a:gd name="T39" fmla="*/ 2147483647 h 55"/>
                <a:gd name="T40" fmla="*/ 2147483647 w 54"/>
                <a:gd name="T41" fmla="*/ 2147483647 h 55"/>
                <a:gd name="T42" fmla="*/ 2147483647 w 54"/>
                <a:gd name="T43" fmla="*/ 2147483647 h 55"/>
                <a:gd name="T44" fmla="*/ 2147483647 w 54"/>
                <a:gd name="T45" fmla="*/ 2147483647 h 55"/>
                <a:gd name="T46" fmla="*/ 0 w 54"/>
                <a:gd name="T47" fmla="*/ 2147483647 h 55"/>
                <a:gd name="T48" fmla="*/ 0 w 54"/>
                <a:gd name="T49" fmla="*/ 2147483647 h 55"/>
                <a:gd name="T50" fmla="*/ 0 w 54"/>
                <a:gd name="T51" fmla="*/ 2147483647 h 55"/>
                <a:gd name="T52" fmla="*/ 2147483647 w 54"/>
                <a:gd name="T53" fmla="*/ 2147483647 h 55"/>
                <a:gd name="T54" fmla="*/ 2147483647 w 54"/>
                <a:gd name="T55" fmla="*/ 2147483647 h 55"/>
                <a:gd name="T56" fmla="*/ 2147483647 w 54"/>
                <a:gd name="T57" fmla="*/ 2147483647 h 55"/>
                <a:gd name="T58" fmla="*/ 2147483647 w 54"/>
                <a:gd name="T59" fmla="*/ 2147483647 h 55"/>
                <a:gd name="T60" fmla="*/ 2147483647 w 54"/>
                <a:gd name="T61" fmla="*/ 2147483647 h 55"/>
                <a:gd name="T62" fmla="*/ 2147483647 w 54"/>
                <a:gd name="T63" fmla="*/ 2147483647 h 55"/>
                <a:gd name="T64" fmla="*/ 2147483647 w 54"/>
                <a:gd name="T65" fmla="*/ 2147483647 h 5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4"/>
                <a:gd name="T100" fmla="*/ 0 h 55"/>
                <a:gd name="T101" fmla="*/ 54 w 54"/>
                <a:gd name="T102" fmla="*/ 55 h 5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4" h="55">
                  <a:moveTo>
                    <a:pt x="27" y="55"/>
                  </a:moveTo>
                  <a:lnTo>
                    <a:pt x="32" y="54"/>
                  </a:lnTo>
                  <a:lnTo>
                    <a:pt x="37" y="53"/>
                  </a:lnTo>
                  <a:lnTo>
                    <a:pt x="42" y="50"/>
                  </a:lnTo>
                  <a:lnTo>
                    <a:pt x="46" y="47"/>
                  </a:lnTo>
                  <a:lnTo>
                    <a:pt x="49" y="43"/>
                  </a:lnTo>
                  <a:lnTo>
                    <a:pt x="52" y="38"/>
                  </a:lnTo>
                  <a:lnTo>
                    <a:pt x="53" y="33"/>
                  </a:lnTo>
                  <a:lnTo>
                    <a:pt x="54" y="28"/>
                  </a:lnTo>
                  <a:lnTo>
                    <a:pt x="53" y="22"/>
                  </a:lnTo>
                  <a:lnTo>
                    <a:pt x="52" y="17"/>
                  </a:lnTo>
                  <a:lnTo>
                    <a:pt x="49" y="13"/>
                  </a:lnTo>
                  <a:lnTo>
                    <a:pt x="46" y="8"/>
                  </a:lnTo>
                  <a:lnTo>
                    <a:pt x="42" y="5"/>
                  </a:lnTo>
                  <a:lnTo>
                    <a:pt x="37" y="3"/>
                  </a:lnTo>
                  <a:lnTo>
                    <a:pt x="32" y="1"/>
                  </a:lnTo>
                  <a:lnTo>
                    <a:pt x="27" y="0"/>
                  </a:lnTo>
                  <a:lnTo>
                    <a:pt x="21" y="1"/>
                  </a:lnTo>
                  <a:lnTo>
                    <a:pt x="16" y="3"/>
                  </a:lnTo>
                  <a:lnTo>
                    <a:pt x="12" y="5"/>
                  </a:lnTo>
                  <a:lnTo>
                    <a:pt x="8" y="8"/>
                  </a:lnTo>
                  <a:lnTo>
                    <a:pt x="4" y="13"/>
                  </a:lnTo>
                  <a:lnTo>
                    <a:pt x="2" y="17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33"/>
                  </a:lnTo>
                  <a:lnTo>
                    <a:pt x="2" y="38"/>
                  </a:lnTo>
                  <a:lnTo>
                    <a:pt x="4" y="43"/>
                  </a:lnTo>
                  <a:lnTo>
                    <a:pt x="8" y="47"/>
                  </a:lnTo>
                  <a:lnTo>
                    <a:pt x="12" y="50"/>
                  </a:lnTo>
                  <a:lnTo>
                    <a:pt x="16" y="53"/>
                  </a:lnTo>
                  <a:lnTo>
                    <a:pt x="21" y="54"/>
                  </a:lnTo>
                  <a:lnTo>
                    <a:pt x="27" y="5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327" name="Freeform 358"/>
            <p:cNvSpPr>
              <a:spLocks noEditPoints="1"/>
            </p:cNvSpPr>
            <p:nvPr/>
          </p:nvSpPr>
          <p:spPr bwMode="auto">
            <a:xfrm>
              <a:off x="2538413" y="2206625"/>
              <a:ext cx="92075" cy="92075"/>
            </a:xfrm>
            <a:custGeom>
              <a:avLst/>
              <a:gdLst>
                <a:gd name="T0" fmla="*/ 2147483647 w 58"/>
                <a:gd name="T1" fmla="*/ 2147483647 h 58"/>
                <a:gd name="T2" fmla="*/ 2147483647 w 58"/>
                <a:gd name="T3" fmla="*/ 2147483647 h 58"/>
                <a:gd name="T4" fmla="*/ 2147483647 w 58"/>
                <a:gd name="T5" fmla="*/ 2147483647 h 58"/>
                <a:gd name="T6" fmla="*/ 2147483647 w 58"/>
                <a:gd name="T7" fmla="*/ 2147483647 h 58"/>
                <a:gd name="T8" fmla="*/ 2147483647 w 58"/>
                <a:gd name="T9" fmla="*/ 2147483647 h 58"/>
                <a:gd name="T10" fmla="*/ 2147483647 w 58"/>
                <a:gd name="T11" fmla="*/ 2147483647 h 58"/>
                <a:gd name="T12" fmla="*/ 2147483647 w 58"/>
                <a:gd name="T13" fmla="*/ 2147483647 h 58"/>
                <a:gd name="T14" fmla="*/ 2147483647 w 58"/>
                <a:gd name="T15" fmla="*/ 0 h 58"/>
                <a:gd name="T16" fmla="*/ 2147483647 w 58"/>
                <a:gd name="T17" fmla="*/ 0 h 58"/>
                <a:gd name="T18" fmla="*/ 2147483647 w 58"/>
                <a:gd name="T19" fmla="*/ 2147483647 h 58"/>
                <a:gd name="T20" fmla="*/ 2147483647 w 58"/>
                <a:gd name="T21" fmla="*/ 2147483647 h 58"/>
                <a:gd name="T22" fmla="*/ 2147483647 w 58"/>
                <a:gd name="T23" fmla="*/ 2147483647 h 58"/>
                <a:gd name="T24" fmla="*/ 0 w 58"/>
                <a:gd name="T25" fmla="*/ 2147483647 h 58"/>
                <a:gd name="T26" fmla="*/ 2147483647 w 58"/>
                <a:gd name="T27" fmla="*/ 2147483647 h 58"/>
                <a:gd name="T28" fmla="*/ 2147483647 w 58"/>
                <a:gd name="T29" fmla="*/ 2147483647 h 58"/>
                <a:gd name="T30" fmla="*/ 2147483647 w 58"/>
                <a:gd name="T31" fmla="*/ 2147483647 h 58"/>
                <a:gd name="T32" fmla="*/ 2147483647 w 58"/>
                <a:gd name="T33" fmla="*/ 2147483647 h 58"/>
                <a:gd name="T34" fmla="*/ 2147483647 w 58"/>
                <a:gd name="T35" fmla="*/ 2147483647 h 58"/>
                <a:gd name="T36" fmla="*/ 2147483647 w 58"/>
                <a:gd name="T37" fmla="*/ 2147483647 h 58"/>
                <a:gd name="T38" fmla="*/ 2147483647 w 58"/>
                <a:gd name="T39" fmla="*/ 2147483647 h 58"/>
                <a:gd name="T40" fmla="*/ 2147483647 w 58"/>
                <a:gd name="T41" fmla="*/ 2147483647 h 58"/>
                <a:gd name="T42" fmla="*/ 2147483647 w 58"/>
                <a:gd name="T43" fmla="*/ 2147483647 h 58"/>
                <a:gd name="T44" fmla="*/ 2147483647 w 58"/>
                <a:gd name="T45" fmla="*/ 2147483647 h 58"/>
                <a:gd name="T46" fmla="*/ 2147483647 w 58"/>
                <a:gd name="T47" fmla="*/ 2147483647 h 58"/>
                <a:gd name="T48" fmla="*/ 2147483647 w 58"/>
                <a:gd name="T49" fmla="*/ 2147483647 h 58"/>
                <a:gd name="T50" fmla="*/ 2147483647 w 58"/>
                <a:gd name="T51" fmla="*/ 2147483647 h 58"/>
                <a:gd name="T52" fmla="*/ 2147483647 w 58"/>
                <a:gd name="T53" fmla="*/ 2147483647 h 58"/>
                <a:gd name="T54" fmla="*/ 2147483647 w 58"/>
                <a:gd name="T55" fmla="*/ 2147483647 h 58"/>
                <a:gd name="T56" fmla="*/ 2147483647 w 58"/>
                <a:gd name="T57" fmla="*/ 2147483647 h 58"/>
                <a:gd name="T58" fmla="*/ 2147483647 w 58"/>
                <a:gd name="T59" fmla="*/ 2147483647 h 58"/>
                <a:gd name="T60" fmla="*/ 2147483647 w 58"/>
                <a:gd name="T61" fmla="*/ 2147483647 h 58"/>
                <a:gd name="T62" fmla="*/ 2147483647 w 58"/>
                <a:gd name="T63" fmla="*/ 2147483647 h 58"/>
                <a:gd name="T64" fmla="*/ 2147483647 w 58"/>
                <a:gd name="T65" fmla="*/ 2147483647 h 58"/>
                <a:gd name="T66" fmla="*/ 2147483647 w 58"/>
                <a:gd name="T67" fmla="*/ 2147483647 h 58"/>
                <a:gd name="T68" fmla="*/ 2147483647 w 58"/>
                <a:gd name="T69" fmla="*/ 2147483647 h 58"/>
                <a:gd name="T70" fmla="*/ 2147483647 w 58"/>
                <a:gd name="T71" fmla="*/ 2147483647 h 58"/>
                <a:gd name="T72" fmla="*/ 2147483647 w 58"/>
                <a:gd name="T73" fmla="*/ 2147483647 h 58"/>
                <a:gd name="T74" fmla="*/ 2147483647 w 58"/>
                <a:gd name="T75" fmla="*/ 2147483647 h 58"/>
                <a:gd name="T76" fmla="*/ 2147483647 w 58"/>
                <a:gd name="T77" fmla="*/ 2147483647 h 58"/>
                <a:gd name="T78" fmla="*/ 2147483647 w 58"/>
                <a:gd name="T79" fmla="*/ 2147483647 h 58"/>
                <a:gd name="T80" fmla="*/ 2147483647 w 58"/>
                <a:gd name="T81" fmla="*/ 2147483647 h 58"/>
                <a:gd name="T82" fmla="*/ 2147483647 w 58"/>
                <a:gd name="T83" fmla="*/ 2147483647 h 58"/>
                <a:gd name="T84" fmla="*/ 2147483647 w 58"/>
                <a:gd name="T85" fmla="*/ 2147483647 h 58"/>
                <a:gd name="T86" fmla="*/ 2147483647 w 58"/>
                <a:gd name="T87" fmla="*/ 2147483647 h 58"/>
                <a:gd name="T88" fmla="*/ 2147483647 w 58"/>
                <a:gd name="T89" fmla="*/ 2147483647 h 58"/>
                <a:gd name="T90" fmla="*/ 2147483647 w 58"/>
                <a:gd name="T91" fmla="*/ 2147483647 h 58"/>
                <a:gd name="T92" fmla="*/ 2147483647 w 58"/>
                <a:gd name="T93" fmla="*/ 2147483647 h 58"/>
                <a:gd name="T94" fmla="*/ 2147483647 w 58"/>
                <a:gd name="T95" fmla="*/ 2147483647 h 58"/>
                <a:gd name="T96" fmla="*/ 2147483647 w 58"/>
                <a:gd name="T97" fmla="*/ 2147483647 h 58"/>
                <a:gd name="T98" fmla="*/ 2147483647 w 58"/>
                <a:gd name="T99" fmla="*/ 2147483647 h 5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58"/>
                <a:gd name="T151" fmla="*/ 0 h 58"/>
                <a:gd name="T152" fmla="*/ 58 w 58"/>
                <a:gd name="T153" fmla="*/ 58 h 5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58" h="58">
                  <a:moveTo>
                    <a:pt x="32" y="57"/>
                  </a:moveTo>
                  <a:lnTo>
                    <a:pt x="34" y="57"/>
                  </a:lnTo>
                  <a:lnTo>
                    <a:pt x="35" y="57"/>
                  </a:lnTo>
                  <a:lnTo>
                    <a:pt x="37" y="56"/>
                  </a:lnTo>
                  <a:lnTo>
                    <a:pt x="40" y="55"/>
                  </a:lnTo>
                  <a:lnTo>
                    <a:pt x="42" y="54"/>
                  </a:lnTo>
                  <a:lnTo>
                    <a:pt x="44" y="53"/>
                  </a:lnTo>
                  <a:lnTo>
                    <a:pt x="45" y="52"/>
                  </a:lnTo>
                  <a:lnTo>
                    <a:pt x="49" y="49"/>
                  </a:lnTo>
                  <a:lnTo>
                    <a:pt x="52" y="45"/>
                  </a:lnTo>
                  <a:lnTo>
                    <a:pt x="53" y="45"/>
                  </a:lnTo>
                  <a:lnTo>
                    <a:pt x="54" y="42"/>
                  </a:lnTo>
                  <a:lnTo>
                    <a:pt x="55" y="40"/>
                  </a:lnTo>
                  <a:lnTo>
                    <a:pt x="56" y="37"/>
                  </a:lnTo>
                  <a:lnTo>
                    <a:pt x="57" y="35"/>
                  </a:lnTo>
                  <a:lnTo>
                    <a:pt x="57" y="34"/>
                  </a:lnTo>
                  <a:lnTo>
                    <a:pt x="57" y="32"/>
                  </a:lnTo>
                  <a:lnTo>
                    <a:pt x="58" y="29"/>
                  </a:lnTo>
                  <a:lnTo>
                    <a:pt x="57" y="26"/>
                  </a:lnTo>
                  <a:lnTo>
                    <a:pt x="57" y="23"/>
                  </a:lnTo>
                  <a:lnTo>
                    <a:pt x="56" y="20"/>
                  </a:lnTo>
                  <a:lnTo>
                    <a:pt x="55" y="17"/>
                  </a:lnTo>
                  <a:lnTo>
                    <a:pt x="53" y="13"/>
                  </a:lnTo>
                  <a:lnTo>
                    <a:pt x="52" y="12"/>
                  </a:lnTo>
                  <a:lnTo>
                    <a:pt x="49" y="8"/>
                  </a:lnTo>
                  <a:lnTo>
                    <a:pt x="45" y="5"/>
                  </a:lnTo>
                  <a:lnTo>
                    <a:pt x="44" y="5"/>
                  </a:lnTo>
                  <a:lnTo>
                    <a:pt x="40" y="2"/>
                  </a:lnTo>
                  <a:lnTo>
                    <a:pt x="37" y="1"/>
                  </a:lnTo>
                  <a:lnTo>
                    <a:pt x="35" y="0"/>
                  </a:lnTo>
                  <a:lnTo>
                    <a:pt x="34" y="0"/>
                  </a:lnTo>
                  <a:lnTo>
                    <a:pt x="32" y="0"/>
                  </a:lnTo>
                  <a:lnTo>
                    <a:pt x="29" y="0"/>
                  </a:lnTo>
                  <a:lnTo>
                    <a:pt x="26" y="0"/>
                  </a:lnTo>
                  <a:lnTo>
                    <a:pt x="23" y="0"/>
                  </a:lnTo>
                  <a:lnTo>
                    <a:pt x="18" y="2"/>
                  </a:lnTo>
                  <a:lnTo>
                    <a:pt x="15" y="3"/>
                  </a:lnTo>
                  <a:lnTo>
                    <a:pt x="13" y="5"/>
                  </a:lnTo>
                  <a:lnTo>
                    <a:pt x="12" y="5"/>
                  </a:lnTo>
                  <a:lnTo>
                    <a:pt x="8" y="8"/>
                  </a:lnTo>
                  <a:lnTo>
                    <a:pt x="5" y="12"/>
                  </a:lnTo>
                  <a:lnTo>
                    <a:pt x="5" y="13"/>
                  </a:lnTo>
                  <a:lnTo>
                    <a:pt x="3" y="15"/>
                  </a:lnTo>
                  <a:lnTo>
                    <a:pt x="2" y="17"/>
                  </a:lnTo>
                  <a:lnTo>
                    <a:pt x="1" y="20"/>
                  </a:lnTo>
                  <a:lnTo>
                    <a:pt x="1" y="23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2"/>
                  </a:lnTo>
                  <a:lnTo>
                    <a:pt x="1" y="34"/>
                  </a:lnTo>
                  <a:lnTo>
                    <a:pt x="1" y="35"/>
                  </a:lnTo>
                  <a:lnTo>
                    <a:pt x="1" y="37"/>
                  </a:lnTo>
                  <a:lnTo>
                    <a:pt x="3" y="42"/>
                  </a:lnTo>
                  <a:lnTo>
                    <a:pt x="5" y="45"/>
                  </a:lnTo>
                  <a:lnTo>
                    <a:pt x="8" y="49"/>
                  </a:lnTo>
                  <a:lnTo>
                    <a:pt x="12" y="52"/>
                  </a:lnTo>
                  <a:lnTo>
                    <a:pt x="13" y="53"/>
                  </a:lnTo>
                  <a:lnTo>
                    <a:pt x="15" y="54"/>
                  </a:lnTo>
                  <a:lnTo>
                    <a:pt x="20" y="56"/>
                  </a:lnTo>
                  <a:lnTo>
                    <a:pt x="23" y="57"/>
                  </a:lnTo>
                  <a:lnTo>
                    <a:pt x="26" y="57"/>
                  </a:lnTo>
                  <a:lnTo>
                    <a:pt x="29" y="58"/>
                  </a:lnTo>
                  <a:lnTo>
                    <a:pt x="32" y="57"/>
                  </a:lnTo>
                  <a:close/>
                  <a:moveTo>
                    <a:pt x="29" y="54"/>
                  </a:moveTo>
                  <a:lnTo>
                    <a:pt x="26" y="54"/>
                  </a:lnTo>
                  <a:lnTo>
                    <a:pt x="23" y="54"/>
                  </a:lnTo>
                  <a:lnTo>
                    <a:pt x="23" y="55"/>
                  </a:lnTo>
                  <a:lnTo>
                    <a:pt x="24" y="54"/>
                  </a:lnTo>
                  <a:lnTo>
                    <a:pt x="23" y="54"/>
                  </a:lnTo>
                  <a:lnTo>
                    <a:pt x="23" y="55"/>
                  </a:lnTo>
                  <a:lnTo>
                    <a:pt x="24" y="54"/>
                  </a:lnTo>
                  <a:lnTo>
                    <a:pt x="21" y="53"/>
                  </a:lnTo>
                  <a:lnTo>
                    <a:pt x="16" y="51"/>
                  </a:lnTo>
                  <a:lnTo>
                    <a:pt x="14" y="50"/>
                  </a:lnTo>
                  <a:lnTo>
                    <a:pt x="14" y="51"/>
                  </a:lnTo>
                  <a:lnTo>
                    <a:pt x="15" y="50"/>
                  </a:lnTo>
                  <a:lnTo>
                    <a:pt x="14" y="50"/>
                  </a:lnTo>
                  <a:lnTo>
                    <a:pt x="14" y="51"/>
                  </a:lnTo>
                  <a:lnTo>
                    <a:pt x="15" y="50"/>
                  </a:lnTo>
                  <a:lnTo>
                    <a:pt x="11" y="47"/>
                  </a:lnTo>
                  <a:lnTo>
                    <a:pt x="7" y="43"/>
                  </a:lnTo>
                  <a:lnTo>
                    <a:pt x="6" y="44"/>
                  </a:lnTo>
                  <a:lnTo>
                    <a:pt x="8" y="43"/>
                  </a:lnTo>
                  <a:lnTo>
                    <a:pt x="7" y="43"/>
                  </a:lnTo>
                  <a:lnTo>
                    <a:pt x="6" y="44"/>
                  </a:lnTo>
                  <a:lnTo>
                    <a:pt x="8" y="43"/>
                  </a:lnTo>
                  <a:lnTo>
                    <a:pt x="6" y="41"/>
                  </a:lnTo>
                  <a:lnTo>
                    <a:pt x="4" y="36"/>
                  </a:lnTo>
                  <a:lnTo>
                    <a:pt x="4" y="34"/>
                  </a:lnTo>
                  <a:lnTo>
                    <a:pt x="2" y="34"/>
                  </a:lnTo>
                  <a:lnTo>
                    <a:pt x="4" y="34"/>
                  </a:lnTo>
                  <a:lnTo>
                    <a:pt x="2" y="34"/>
                  </a:lnTo>
                  <a:lnTo>
                    <a:pt x="4" y="34"/>
                  </a:lnTo>
                  <a:lnTo>
                    <a:pt x="3" y="32"/>
                  </a:lnTo>
                  <a:lnTo>
                    <a:pt x="3" y="29"/>
                  </a:lnTo>
                  <a:lnTo>
                    <a:pt x="3" y="26"/>
                  </a:lnTo>
                  <a:lnTo>
                    <a:pt x="4" y="23"/>
                  </a:lnTo>
                  <a:lnTo>
                    <a:pt x="2" y="23"/>
                  </a:lnTo>
                  <a:lnTo>
                    <a:pt x="4" y="24"/>
                  </a:lnTo>
                  <a:lnTo>
                    <a:pt x="4" y="23"/>
                  </a:lnTo>
                  <a:lnTo>
                    <a:pt x="2" y="23"/>
                  </a:lnTo>
                  <a:lnTo>
                    <a:pt x="4" y="24"/>
                  </a:lnTo>
                  <a:lnTo>
                    <a:pt x="4" y="21"/>
                  </a:lnTo>
                  <a:lnTo>
                    <a:pt x="5" y="19"/>
                  </a:lnTo>
                  <a:lnTo>
                    <a:pt x="6" y="16"/>
                  </a:lnTo>
                  <a:lnTo>
                    <a:pt x="8" y="14"/>
                  </a:lnTo>
                  <a:lnTo>
                    <a:pt x="6" y="14"/>
                  </a:lnTo>
                  <a:lnTo>
                    <a:pt x="7" y="15"/>
                  </a:lnTo>
                  <a:lnTo>
                    <a:pt x="8" y="14"/>
                  </a:lnTo>
                  <a:lnTo>
                    <a:pt x="6" y="14"/>
                  </a:lnTo>
                  <a:lnTo>
                    <a:pt x="7" y="15"/>
                  </a:lnTo>
                  <a:lnTo>
                    <a:pt x="11" y="11"/>
                  </a:lnTo>
                  <a:lnTo>
                    <a:pt x="15" y="7"/>
                  </a:lnTo>
                  <a:lnTo>
                    <a:pt x="14" y="6"/>
                  </a:lnTo>
                  <a:lnTo>
                    <a:pt x="14" y="8"/>
                  </a:lnTo>
                  <a:lnTo>
                    <a:pt x="15" y="7"/>
                  </a:lnTo>
                  <a:lnTo>
                    <a:pt x="14" y="6"/>
                  </a:lnTo>
                  <a:lnTo>
                    <a:pt x="14" y="8"/>
                  </a:lnTo>
                  <a:lnTo>
                    <a:pt x="16" y="6"/>
                  </a:lnTo>
                  <a:lnTo>
                    <a:pt x="19" y="5"/>
                  </a:lnTo>
                  <a:lnTo>
                    <a:pt x="24" y="4"/>
                  </a:lnTo>
                  <a:lnTo>
                    <a:pt x="23" y="2"/>
                  </a:lnTo>
                  <a:lnTo>
                    <a:pt x="23" y="4"/>
                  </a:lnTo>
                  <a:lnTo>
                    <a:pt x="24" y="4"/>
                  </a:lnTo>
                  <a:lnTo>
                    <a:pt x="23" y="2"/>
                  </a:lnTo>
                  <a:lnTo>
                    <a:pt x="23" y="4"/>
                  </a:lnTo>
                  <a:lnTo>
                    <a:pt x="26" y="3"/>
                  </a:lnTo>
                  <a:lnTo>
                    <a:pt x="29" y="3"/>
                  </a:lnTo>
                  <a:lnTo>
                    <a:pt x="32" y="3"/>
                  </a:lnTo>
                  <a:lnTo>
                    <a:pt x="34" y="4"/>
                  </a:lnTo>
                  <a:lnTo>
                    <a:pt x="34" y="2"/>
                  </a:lnTo>
                  <a:lnTo>
                    <a:pt x="34" y="4"/>
                  </a:lnTo>
                  <a:lnTo>
                    <a:pt x="34" y="2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39" y="5"/>
                  </a:lnTo>
                  <a:lnTo>
                    <a:pt x="43" y="8"/>
                  </a:lnTo>
                  <a:lnTo>
                    <a:pt x="44" y="6"/>
                  </a:lnTo>
                  <a:lnTo>
                    <a:pt x="43" y="7"/>
                  </a:lnTo>
                  <a:lnTo>
                    <a:pt x="43" y="8"/>
                  </a:lnTo>
                  <a:lnTo>
                    <a:pt x="44" y="6"/>
                  </a:lnTo>
                  <a:lnTo>
                    <a:pt x="43" y="7"/>
                  </a:lnTo>
                  <a:lnTo>
                    <a:pt x="47" y="11"/>
                  </a:lnTo>
                  <a:lnTo>
                    <a:pt x="50" y="15"/>
                  </a:lnTo>
                  <a:lnTo>
                    <a:pt x="51" y="14"/>
                  </a:lnTo>
                  <a:lnTo>
                    <a:pt x="50" y="14"/>
                  </a:lnTo>
                  <a:lnTo>
                    <a:pt x="50" y="15"/>
                  </a:lnTo>
                  <a:lnTo>
                    <a:pt x="51" y="14"/>
                  </a:lnTo>
                  <a:lnTo>
                    <a:pt x="50" y="14"/>
                  </a:lnTo>
                  <a:lnTo>
                    <a:pt x="52" y="19"/>
                  </a:lnTo>
                  <a:lnTo>
                    <a:pt x="53" y="21"/>
                  </a:lnTo>
                  <a:lnTo>
                    <a:pt x="54" y="24"/>
                  </a:lnTo>
                  <a:lnTo>
                    <a:pt x="55" y="23"/>
                  </a:lnTo>
                  <a:lnTo>
                    <a:pt x="54" y="23"/>
                  </a:lnTo>
                  <a:lnTo>
                    <a:pt x="54" y="24"/>
                  </a:lnTo>
                  <a:lnTo>
                    <a:pt x="55" y="23"/>
                  </a:lnTo>
                  <a:lnTo>
                    <a:pt x="54" y="23"/>
                  </a:lnTo>
                  <a:lnTo>
                    <a:pt x="54" y="26"/>
                  </a:lnTo>
                  <a:lnTo>
                    <a:pt x="54" y="29"/>
                  </a:lnTo>
                  <a:lnTo>
                    <a:pt x="54" y="32"/>
                  </a:lnTo>
                  <a:lnTo>
                    <a:pt x="54" y="34"/>
                  </a:lnTo>
                  <a:lnTo>
                    <a:pt x="55" y="34"/>
                  </a:lnTo>
                  <a:lnTo>
                    <a:pt x="54" y="34"/>
                  </a:lnTo>
                  <a:lnTo>
                    <a:pt x="55" y="34"/>
                  </a:lnTo>
                  <a:lnTo>
                    <a:pt x="54" y="34"/>
                  </a:lnTo>
                  <a:lnTo>
                    <a:pt x="53" y="36"/>
                  </a:lnTo>
                  <a:lnTo>
                    <a:pt x="52" y="39"/>
                  </a:lnTo>
                  <a:lnTo>
                    <a:pt x="51" y="41"/>
                  </a:lnTo>
                  <a:lnTo>
                    <a:pt x="50" y="43"/>
                  </a:lnTo>
                  <a:lnTo>
                    <a:pt x="51" y="44"/>
                  </a:lnTo>
                  <a:lnTo>
                    <a:pt x="50" y="43"/>
                  </a:lnTo>
                  <a:lnTo>
                    <a:pt x="51" y="44"/>
                  </a:lnTo>
                  <a:lnTo>
                    <a:pt x="50" y="43"/>
                  </a:lnTo>
                  <a:lnTo>
                    <a:pt x="47" y="47"/>
                  </a:lnTo>
                  <a:lnTo>
                    <a:pt x="43" y="50"/>
                  </a:lnTo>
                  <a:lnTo>
                    <a:pt x="44" y="51"/>
                  </a:lnTo>
                  <a:lnTo>
                    <a:pt x="43" y="50"/>
                  </a:lnTo>
                  <a:lnTo>
                    <a:pt x="44" y="51"/>
                  </a:lnTo>
                  <a:lnTo>
                    <a:pt x="43" y="50"/>
                  </a:lnTo>
                  <a:lnTo>
                    <a:pt x="41" y="51"/>
                  </a:lnTo>
                  <a:lnTo>
                    <a:pt x="39" y="52"/>
                  </a:lnTo>
                  <a:lnTo>
                    <a:pt x="36" y="53"/>
                  </a:lnTo>
                  <a:lnTo>
                    <a:pt x="34" y="54"/>
                  </a:lnTo>
                  <a:lnTo>
                    <a:pt x="34" y="55"/>
                  </a:lnTo>
                  <a:lnTo>
                    <a:pt x="34" y="54"/>
                  </a:lnTo>
                  <a:lnTo>
                    <a:pt x="34" y="55"/>
                  </a:lnTo>
                  <a:lnTo>
                    <a:pt x="34" y="54"/>
                  </a:lnTo>
                  <a:lnTo>
                    <a:pt x="32" y="54"/>
                  </a:lnTo>
                  <a:lnTo>
                    <a:pt x="29" y="5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328" name="Freeform 359"/>
            <p:cNvSpPr>
              <a:spLocks/>
            </p:cNvSpPr>
            <p:nvPr/>
          </p:nvSpPr>
          <p:spPr bwMode="auto">
            <a:xfrm>
              <a:off x="2659063" y="1744663"/>
              <a:ext cx="85725" cy="85725"/>
            </a:xfrm>
            <a:custGeom>
              <a:avLst/>
              <a:gdLst>
                <a:gd name="T0" fmla="*/ 2147483647 w 54"/>
                <a:gd name="T1" fmla="*/ 2147483647 h 54"/>
                <a:gd name="T2" fmla="*/ 2147483647 w 54"/>
                <a:gd name="T3" fmla="*/ 2147483647 h 54"/>
                <a:gd name="T4" fmla="*/ 2147483647 w 54"/>
                <a:gd name="T5" fmla="*/ 2147483647 h 54"/>
                <a:gd name="T6" fmla="*/ 2147483647 w 54"/>
                <a:gd name="T7" fmla="*/ 2147483647 h 54"/>
                <a:gd name="T8" fmla="*/ 2147483647 w 54"/>
                <a:gd name="T9" fmla="*/ 2147483647 h 54"/>
                <a:gd name="T10" fmla="*/ 2147483647 w 54"/>
                <a:gd name="T11" fmla="*/ 2147483647 h 54"/>
                <a:gd name="T12" fmla="*/ 2147483647 w 54"/>
                <a:gd name="T13" fmla="*/ 2147483647 h 54"/>
                <a:gd name="T14" fmla="*/ 2147483647 w 54"/>
                <a:gd name="T15" fmla="*/ 2147483647 h 54"/>
                <a:gd name="T16" fmla="*/ 2147483647 w 54"/>
                <a:gd name="T17" fmla="*/ 2147483647 h 54"/>
                <a:gd name="T18" fmla="*/ 2147483647 w 54"/>
                <a:gd name="T19" fmla="*/ 2147483647 h 54"/>
                <a:gd name="T20" fmla="*/ 2147483647 w 54"/>
                <a:gd name="T21" fmla="*/ 2147483647 h 54"/>
                <a:gd name="T22" fmla="*/ 2147483647 w 54"/>
                <a:gd name="T23" fmla="*/ 2147483647 h 54"/>
                <a:gd name="T24" fmla="*/ 2147483647 w 54"/>
                <a:gd name="T25" fmla="*/ 2147483647 h 54"/>
                <a:gd name="T26" fmla="*/ 2147483647 w 54"/>
                <a:gd name="T27" fmla="*/ 2147483647 h 54"/>
                <a:gd name="T28" fmla="*/ 2147483647 w 54"/>
                <a:gd name="T29" fmla="*/ 2147483647 h 54"/>
                <a:gd name="T30" fmla="*/ 2147483647 w 54"/>
                <a:gd name="T31" fmla="*/ 0 h 54"/>
                <a:gd name="T32" fmla="*/ 2147483647 w 54"/>
                <a:gd name="T33" fmla="*/ 0 h 54"/>
                <a:gd name="T34" fmla="*/ 2147483647 w 54"/>
                <a:gd name="T35" fmla="*/ 0 h 54"/>
                <a:gd name="T36" fmla="*/ 2147483647 w 54"/>
                <a:gd name="T37" fmla="*/ 2147483647 h 54"/>
                <a:gd name="T38" fmla="*/ 2147483647 w 54"/>
                <a:gd name="T39" fmla="*/ 2147483647 h 54"/>
                <a:gd name="T40" fmla="*/ 2147483647 w 54"/>
                <a:gd name="T41" fmla="*/ 2147483647 h 54"/>
                <a:gd name="T42" fmla="*/ 2147483647 w 54"/>
                <a:gd name="T43" fmla="*/ 2147483647 h 54"/>
                <a:gd name="T44" fmla="*/ 2147483647 w 54"/>
                <a:gd name="T45" fmla="*/ 2147483647 h 54"/>
                <a:gd name="T46" fmla="*/ 2147483647 w 54"/>
                <a:gd name="T47" fmla="*/ 2147483647 h 54"/>
                <a:gd name="T48" fmla="*/ 0 w 54"/>
                <a:gd name="T49" fmla="*/ 2147483647 h 54"/>
                <a:gd name="T50" fmla="*/ 2147483647 w 54"/>
                <a:gd name="T51" fmla="*/ 2147483647 h 54"/>
                <a:gd name="T52" fmla="*/ 2147483647 w 54"/>
                <a:gd name="T53" fmla="*/ 2147483647 h 54"/>
                <a:gd name="T54" fmla="*/ 2147483647 w 54"/>
                <a:gd name="T55" fmla="*/ 2147483647 h 54"/>
                <a:gd name="T56" fmla="*/ 2147483647 w 54"/>
                <a:gd name="T57" fmla="*/ 2147483647 h 54"/>
                <a:gd name="T58" fmla="*/ 2147483647 w 54"/>
                <a:gd name="T59" fmla="*/ 2147483647 h 54"/>
                <a:gd name="T60" fmla="*/ 2147483647 w 54"/>
                <a:gd name="T61" fmla="*/ 2147483647 h 54"/>
                <a:gd name="T62" fmla="*/ 2147483647 w 54"/>
                <a:gd name="T63" fmla="*/ 2147483647 h 54"/>
                <a:gd name="T64" fmla="*/ 2147483647 w 54"/>
                <a:gd name="T65" fmla="*/ 2147483647 h 5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4"/>
                <a:gd name="T100" fmla="*/ 0 h 54"/>
                <a:gd name="T101" fmla="*/ 54 w 54"/>
                <a:gd name="T102" fmla="*/ 54 h 5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4" h="54">
                  <a:moveTo>
                    <a:pt x="27" y="54"/>
                  </a:moveTo>
                  <a:lnTo>
                    <a:pt x="33" y="53"/>
                  </a:lnTo>
                  <a:lnTo>
                    <a:pt x="38" y="52"/>
                  </a:lnTo>
                  <a:lnTo>
                    <a:pt x="43" y="49"/>
                  </a:lnTo>
                  <a:lnTo>
                    <a:pt x="46" y="46"/>
                  </a:lnTo>
                  <a:lnTo>
                    <a:pt x="50" y="42"/>
                  </a:lnTo>
                  <a:lnTo>
                    <a:pt x="52" y="37"/>
                  </a:lnTo>
                  <a:lnTo>
                    <a:pt x="54" y="33"/>
                  </a:lnTo>
                  <a:lnTo>
                    <a:pt x="54" y="27"/>
                  </a:lnTo>
                  <a:lnTo>
                    <a:pt x="54" y="21"/>
                  </a:lnTo>
                  <a:lnTo>
                    <a:pt x="52" y="16"/>
                  </a:lnTo>
                  <a:lnTo>
                    <a:pt x="50" y="12"/>
                  </a:lnTo>
                  <a:lnTo>
                    <a:pt x="46" y="8"/>
                  </a:lnTo>
                  <a:lnTo>
                    <a:pt x="43" y="4"/>
                  </a:lnTo>
                  <a:lnTo>
                    <a:pt x="38" y="2"/>
                  </a:lnTo>
                  <a:lnTo>
                    <a:pt x="33" y="0"/>
                  </a:lnTo>
                  <a:lnTo>
                    <a:pt x="27" y="0"/>
                  </a:lnTo>
                  <a:lnTo>
                    <a:pt x="22" y="0"/>
                  </a:lnTo>
                  <a:lnTo>
                    <a:pt x="17" y="2"/>
                  </a:lnTo>
                  <a:lnTo>
                    <a:pt x="12" y="4"/>
                  </a:lnTo>
                  <a:lnTo>
                    <a:pt x="8" y="8"/>
                  </a:lnTo>
                  <a:lnTo>
                    <a:pt x="5" y="12"/>
                  </a:lnTo>
                  <a:lnTo>
                    <a:pt x="2" y="16"/>
                  </a:lnTo>
                  <a:lnTo>
                    <a:pt x="1" y="21"/>
                  </a:lnTo>
                  <a:lnTo>
                    <a:pt x="0" y="27"/>
                  </a:lnTo>
                  <a:lnTo>
                    <a:pt x="1" y="33"/>
                  </a:lnTo>
                  <a:lnTo>
                    <a:pt x="2" y="37"/>
                  </a:lnTo>
                  <a:lnTo>
                    <a:pt x="5" y="42"/>
                  </a:lnTo>
                  <a:lnTo>
                    <a:pt x="8" y="46"/>
                  </a:lnTo>
                  <a:lnTo>
                    <a:pt x="12" y="49"/>
                  </a:lnTo>
                  <a:lnTo>
                    <a:pt x="17" y="52"/>
                  </a:lnTo>
                  <a:lnTo>
                    <a:pt x="22" y="53"/>
                  </a:lnTo>
                  <a:lnTo>
                    <a:pt x="27" y="54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7F7F7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329" name="Freeform 360"/>
            <p:cNvSpPr>
              <a:spLocks noEditPoints="1"/>
            </p:cNvSpPr>
            <p:nvPr/>
          </p:nvSpPr>
          <p:spPr bwMode="auto">
            <a:xfrm>
              <a:off x="2657475" y="1741488"/>
              <a:ext cx="90487" cy="92075"/>
            </a:xfrm>
            <a:custGeom>
              <a:avLst/>
              <a:gdLst>
                <a:gd name="T0" fmla="*/ 2147483647 w 57"/>
                <a:gd name="T1" fmla="*/ 2147483647 h 58"/>
                <a:gd name="T2" fmla="*/ 2147483647 w 57"/>
                <a:gd name="T3" fmla="*/ 2147483647 h 58"/>
                <a:gd name="T4" fmla="*/ 2147483647 w 57"/>
                <a:gd name="T5" fmla="*/ 2147483647 h 58"/>
                <a:gd name="T6" fmla="*/ 2147483647 w 57"/>
                <a:gd name="T7" fmla="*/ 2147483647 h 58"/>
                <a:gd name="T8" fmla="*/ 2147483647 w 57"/>
                <a:gd name="T9" fmla="*/ 2147483647 h 58"/>
                <a:gd name="T10" fmla="*/ 2147483647 w 57"/>
                <a:gd name="T11" fmla="*/ 2147483647 h 58"/>
                <a:gd name="T12" fmla="*/ 2147483647 w 57"/>
                <a:gd name="T13" fmla="*/ 2147483647 h 58"/>
                <a:gd name="T14" fmla="*/ 2147483647 w 57"/>
                <a:gd name="T15" fmla="*/ 0 h 58"/>
                <a:gd name="T16" fmla="*/ 2147483647 w 57"/>
                <a:gd name="T17" fmla="*/ 2147483647 h 58"/>
                <a:gd name="T18" fmla="*/ 2147483647 w 57"/>
                <a:gd name="T19" fmla="*/ 2147483647 h 58"/>
                <a:gd name="T20" fmla="*/ 2147483647 w 57"/>
                <a:gd name="T21" fmla="*/ 2147483647 h 58"/>
                <a:gd name="T22" fmla="*/ 0 w 57"/>
                <a:gd name="T23" fmla="*/ 2147483647 h 58"/>
                <a:gd name="T24" fmla="*/ 0 w 57"/>
                <a:gd name="T25" fmla="*/ 2147483647 h 58"/>
                <a:gd name="T26" fmla="*/ 2147483647 w 57"/>
                <a:gd name="T27" fmla="*/ 2147483647 h 58"/>
                <a:gd name="T28" fmla="*/ 2147483647 w 57"/>
                <a:gd name="T29" fmla="*/ 2147483647 h 58"/>
                <a:gd name="T30" fmla="*/ 2147483647 w 57"/>
                <a:gd name="T31" fmla="*/ 2147483647 h 58"/>
                <a:gd name="T32" fmla="*/ 2147483647 w 57"/>
                <a:gd name="T33" fmla="*/ 2147483647 h 58"/>
                <a:gd name="T34" fmla="*/ 2147483647 w 57"/>
                <a:gd name="T35" fmla="*/ 2147483647 h 58"/>
                <a:gd name="T36" fmla="*/ 2147483647 w 57"/>
                <a:gd name="T37" fmla="*/ 2147483647 h 58"/>
                <a:gd name="T38" fmla="*/ 2147483647 w 57"/>
                <a:gd name="T39" fmla="*/ 2147483647 h 58"/>
                <a:gd name="T40" fmla="*/ 2147483647 w 57"/>
                <a:gd name="T41" fmla="*/ 2147483647 h 58"/>
                <a:gd name="T42" fmla="*/ 2147483647 w 57"/>
                <a:gd name="T43" fmla="*/ 2147483647 h 58"/>
                <a:gd name="T44" fmla="*/ 2147483647 w 57"/>
                <a:gd name="T45" fmla="*/ 2147483647 h 58"/>
                <a:gd name="T46" fmla="*/ 2147483647 w 57"/>
                <a:gd name="T47" fmla="*/ 2147483647 h 58"/>
                <a:gd name="T48" fmla="*/ 2147483647 w 57"/>
                <a:gd name="T49" fmla="*/ 2147483647 h 58"/>
                <a:gd name="T50" fmla="*/ 2147483647 w 57"/>
                <a:gd name="T51" fmla="*/ 2147483647 h 58"/>
                <a:gd name="T52" fmla="*/ 2147483647 w 57"/>
                <a:gd name="T53" fmla="*/ 2147483647 h 58"/>
                <a:gd name="T54" fmla="*/ 2147483647 w 57"/>
                <a:gd name="T55" fmla="*/ 2147483647 h 58"/>
                <a:gd name="T56" fmla="*/ 2147483647 w 57"/>
                <a:gd name="T57" fmla="*/ 2147483647 h 58"/>
                <a:gd name="T58" fmla="*/ 2147483647 w 57"/>
                <a:gd name="T59" fmla="*/ 2147483647 h 58"/>
                <a:gd name="T60" fmla="*/ 2147483647 w 57"/>
                <a:gd name="T61" fmla="*/ 2147483647 h 58"/>
                <a:gd name="T62" fmla="*/ 2147483647 w 57"/>
                <a:gd name="T63" fmla="*/ 2147483647 h 58"/>
                <a:gd name="T64" fmla="*/ 2147483647 w 57"/>
                <a:gd name="T65" fmla="*/ 2147483647 h 58"/>
                <a:gd name="T66" fmla="*/ 2147483647 w 57"/>
                <a:gd name="T67" fmla="*/ 2147483647 h 58"/>
                <a:gd name="T68" fmla="*/ 2147483647 w 57"/>
                <a:gd name="T69" fmla="*/ 2147483647 h 58"/>
                <a:gd name="T70" fmla="*/ 2147483647 w 57"/>
                <a:gd name="T71" fmla="*/ 2147483647 h 58"/>
                <a:gd name="T72" fmla="*/ 2147483647 w 57"/>
                <a:gd name="T73" fmla="*/ 2147483647 h 58"/>
                <a:gd name="T74" fmla="*/ 2147483647 w 57"/>
                <a:gd name="T75" fmla="*/ 2147483647 h 58"/>
                <a:gd name="T76" fmla="*/ 2147483647 w 57"/>
                <a:gd name="T77" fmla="*/ 2147483647 h 58"/>
                <a:gd name="T78" fmla="*/ 2147483647 w 57"/>
                <a:gd name="T79" fmla="*/ 2147483647 h 58"/>
                <a:gd name="T80" fmla="*/ 2147483647 w 57"/>
                <a:gd name="T81" fmla="*/ 2147483647 h 58"/>
                <a:gd name="T82" fmla="*/ 2147483647 w 57"/>
                <a:gd name="T83" fmla="*/ 2147483647 h 58"/>
                <a:gd name="T84" fmla="*/ 2147483647 w 57"/>
                <a:gd name="T85" fmla="*/ 2147483647 h 58"/>
                <a:gd name="T86" fmla="*/ 2147483647 w 57"/>
                <a:gd name="T87" fmla="*/ 2147483647 h 58"/>
                <a:gd name="T88" fmla="*/ 2147483647 w 57"/>
                <a:gd name="T89" fmla="*/ 2147483647 h 58"/>
                <a:gd name="T90" fmla="*/ 2147483647 w 57"/>
                <a:gd name="T91" fmla="*/ 2147483647 h 58"/>
                <a:gd name="T92" fmla="*/ 2147483647 w 57"/>
                <a:gd name="T93" fmla="*/ 2147483647 h 58"/>
                <a:gd name="T94" fmla="*/ 2147483647 w 57"/>
                <a:gd name="T95" fmla="*/ 2147483647 h 58"/>
                <a:gd name="T96" fmla="*/ 2147483647 w 57"/>
                <a:gd name="T97" fmla="*/ 2147483647 h 5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7"/>
                <a:gd name="T148" fmla="*/ 0 h 58"/>
                <a:gd name="T149" fmla="*/ 57 w 57"/>
                <a:gd name="T150" fmla="*/ 58 h 5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7" h="58">
                  <a:moveTo>
                    <a:pt x="31" y="58"/>
                  </a:moveTo>
                  <a:lnTo>
                    <a:pt x="34" y="57"/>
                  </a:lnTo>
                  <a:lnTo>
                    <a:pt x="35" y="57"/>
                  </a:lnTo>
                  <a:lnTo>
                    <a:pt x="37" y="57"/>
                  </a:lnTo>
                  <a:lnTo>
                    <a:pt x="42" y="54"/>
                  </a:lnTo>
                  <a:lnTo>
                    <a:pt x="44" y="53"/>
                  </a:lnTo>
                  <a:lnTo>
                    <a:pt x="45" y="53"/>
                  </a:lnTo>
                  <a:lnTo>
                    <a:pt x="49" y="49"/>
                  </a:lnTo>
                  <a:lnTo>
                    <a:pt x="52" y="45"/>
                  </a:lnTo>
                  <a:lnTo>
                    <a:pt x="54" y="43"/>
                  </a:lnTo>
                  <a:lnTo>
                    <a:pt x="56" y="38"/>
                  </a:lnTo>
                  <a:lnTo>
                    <a:pt x="56" y="35"/>
                  </a:lnTo>
                  <a:lnTo>
                    <a:pt x="57" y="32"/>
                  </a:lnTo>
                  <a:lnTo>
                    <a:pt x="57" y="29"/>
                  </a:lnTo>
                  <a:lnTo>
                    <a:pt x="57" y="26"/>
                  </a:lnTo>
                  <a:lnTo>
                    <a:pt x="56" y="23"/>
                  </a:lnTo>
                  <a:lnTo>
                    <a:pt x="56" y="20"/>
                  </a:lnTo>
                  <a:lnTo>
                    <a:pt x="55" y="18"/>
                  </a:lnTo>
                  <a:lnTo>
                    <a:pt x="54" y="15"/>
                  </a:lnTo>
                  <a:lnTo>
                    <a:pt x="52" y="13"/>
                  </a:lnTo>
                  <a:lnTo>
                    <a:pt x="49" y="9"/>
                  </a:lnTo>
                  <a:lnTo>
                    <a:pt x="45" y="5"/>
                  </a:lnTo>
                  <a:lnTo>
                    <a:pt x="44" y="5"/>
                  </a:lnTo>
                  <a:lnTo>
                    <a:pt x="42" y="4"/>
                  </a:lnTo>
                  <a:lnTo>
                    <a:pt x="39" y="2"/>
                  </a:lnTo>
                  <a:lnTo>
                    <a:pt x="35" y="1"/>
                  </a:lnTo>
                  <a:lnTo>
                    <a:pt x="34" y="1"/>
                  </a:lnTo>
                  <a:lnTo>
                    <a:pt x="31" y="0"/>
                  </a:lnTo>
                  <a:lnTo>
                    <a:pt x="28" y="0"/>
                  </a:lnTo>
                  <a:lnTo>
                    <a:pt x="26" y="0"/>
                  </a:lnTo>
                  <a:lnTo>
                    <a:pt x="23" y="1"/>
                  </a:lnTo>
                  <a:lnTo>
                    <a:pt x="22" y="1"/>
                  </a:lnTo>
                  <a:lnTo>
                    <a:pt x="17" y="2"/>
                  </a:lnTo>
                  <a:lnTo>
                    <a:pt x="15" y="4"/>
                  </a:lnTo>
                  <a:lnTo>
                    <a:pt x="13" y="5"/>
                  </a:lnTo>
                  <a:lnTo>
                    <a:pt x="12" y="5"/>
                  </a:lnTo>
                  <a:lnTo>
                    <a:pt x="8" y="9"/>
                  </a:lnTo>
                  <a:lnTo>
                    <a:pt x="5" y="13"/>
                  </a:lnTo>
                  <a:lnTo>
                    <a:pt x="4" y="13"/>
                  </a:lnTo>
                  <a:lnTo>
                    <a:pt x="3" y="15"/>
                  </a:lnTo>
                  <a:lnTo>
                    <a:pt x="2" y="18"/>
                  </a:lnTo>
                  <a:lnTo>
                    <a:pt x="1" y="20"/>
                  </a:lnTo>
                  <a:lnTo>
                    <a:pt x="0" y="23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2"/>
                  </a:lnTo>
                  <a:lnTo>
                    <a:pt x="0" y="35"/>
                  </a:lnTo>
                  <a:lnTo>
                    <a:pt x="1" y="38"/>
                  </a:lnTo>
                  <a:lnTo>
                    <a:pt x="3" y="43"/>
                  </a:lnTo>
                  <a:lnTo>
                    <a:pt x="4" y="45"/>
                  </a:lnTo>
                  <a:lnTo>
                    <a:pt x="5" y="45"/>
                  </a:lnTo>
                  <a:lnTo>
                    <a:pt x="8" y="49"/>
                  </a:lnTo>
                  <a:lnTo>
                    <a:pt x="12" y="53"/>
                  </a:lnTo>
                  <a:lnTo>
                    <a:pt x="13" y="53"/>
                  </a:lnTo>
                  <a:lnTo>
                    <a:pt x="15" y="54"/>
                  </a:lnTo>
                  <a:lnTo>
                    <a:pt x="20" y="57"/>
                  </a:lnTo>
                  <a:lnTo>
                    <a:pt x="22" y="57"/>
                  </a:lnTo>
                  <a:lnTo>
                    <a:pt x="23" y="57"/>
                  </a:lnTo>
                  <a:lnTo>
                    <a:pt x="26" y="58"/>
                  </a:lnTo>
                  <a:lnTo>
                    <a:pt x="28" y="58"/>
                  </a:lnTo>
                  <a:lnTo>
                    <a:pt x="31" y="58"/>
                  </a:lnTo>
                  <a:close/>
                  <a:moveTo>
                    <a:pt x="28" y="54"/>
                  </a:moveTo>
                  <a:lnTo>
                    <a:pt x="26" y="54"/>
                  </a:lnTo>
                  <a:lnTo>
                    <a:pt x="23" y="54"/>
                  </a:lnTo>
                  <a:lnTo>
                    <a:pt x="23" y="55"/>
                  </a:lnTo>
                  <a:lnTo>
                    <a:pt x="23" y="54"/>
                  </a:lnTo>
                  <a:lnTo>
                    <a:pt x="23" y="55"/>
                  </a:lnTo>
                  <a:lnTo>
                    <a:pt x="23" y="54"/>
                  </a:lnTo>
                  <a:lnTo>
                    <a:pt x="21" y="53"/>
                  </a:lnTo>
                  <a:lnTo>
                    <a:pt x="16" y="51"/>
                  </a:lnTo>
                  <a:lnTo>
                    <a:pt x="14" y="50"/>
                  </a:lnTo>
                  <a:lnTo>
                    <a:pt x="13" y="52"/>
                  </a:lnTo>
                  <a:lnTo>
                    <a:pt x="14" y="50"/>
                  </a:lnTo>
                  <a:lnTo>
                    <a:pt x="13" y="52"/>
                  </a:lnTo>
                  <a:lnTo>
                    <a:pt x="14" y="50"/>
                  </a:lnTo>
                  <a:lnTo>
                    <a:pt x="10" y="47"/>
                  </a:lnTo>
                  <a:lnTo>
                    <a:pt x="7" y="43"/>
                  </a:lnTo>
                  <a:lnTo>
                    <a:pt x="6" y="44"/>
                  </a:lnTo>
                  <a:lnTo>
                    <a:pt x="7" y="44"/>
                  </a:lnTo>
                  <a:lnTo>
                    <a:pt x="7" y="43"/>
                  </a:lnTo>
                  <a:lnTo>
                    <a:pt x="6" y="44"/>
                  </a:lnTo>
                  <a:lnTo>
                    <a:pt x="7" y="44"/>
                  </a:lnTo>
                  <a:lnTo>
                    <a:pt x="6" y="41"/>
                  </a:lnTo>
                  <a:lnTo>
                    <a:pt x="4" y="36"/>
                  </a:lnTo>
                  <a:lnTo>
                    <a:pt x="3" y="34"/>
                  </a:lnTo>
                  <a:lnTo>
                    <a:pt x="2" y="35"/>
                  </a:lnTo>
                  <a:lnTo>
                    <a:pt x="4" y="35"/>
                  </a:lnTo>
                  <a:lnTo>
                    <a:pt x="3" y="34"/>
                  </a:lnTo>
                  <a:lnTo>
                    <a:pt x="2" y="35"/>
                  </a:lnTo>
                  <a:lnTo>
                    <a:pt x="4" y="35"/>
                  </a:lnTo>
                  <a:lnTo>
                    <a:pt x="3" y="32"/>
                  </a:lnTo>
                  <a:lnTo>
                    <a:pt x="3" y="29"/>
                  </a:lnTo>
                  <a:lnTo>
                    <a:pt x="3" y="26"/>
                  </a:lnTo>
                  <a:lnTo>
                    <a:pt x="4" y="23"/>
                  </a:lnTo>
                  <a:lnTo>
                    <a:pt x="2" y="23"/>
                  </a:lnTo>
                  <a:lnTo>
                    <a:pt x="3" y="24"/>
                  </a:lnTo>
                  <a:lnTo>
                    <a:pt x="4" y="23"/>
                  </a:lnTo>
                  <a:lnTo>
                    <a:pt x="2" y="23"/>
                  </a:lnTo>
                  <a:lnTo>
                    <a:pt x="3" y="24"/>
                  </a:lnTo>
                  <a:lnTo>
                    <a:pt x="4" y="22"/>
                  </a:lnTo>
                  <a:lnTo>
                    <a:pt x="5" y="19"/>
                  </a:lnTo>
                  <a:lnTo>
                    <a:pt x="6" y="17"/>
                  </a:lnTo>
                  <a:lnTo>
                    <a:pt x="7" y="14"/>
                  </a:lnTo>
                  <a:lnTo>
                    <a:pt x="6" y="14"/>
                  </a:lnTo>
                  <a:lnTo>
                    <a:pt x="7" y="15"/>
                  </a:lnTo>
                  <a:lnTo>
                    <a:pt x="7" y="14"/>
                  </a:lnTo>
                  <a:lnTo>
                    <a:pt x="6" y="14"/>
                  </a:lnTo>
                  <a:lnTo>
                    <a:pt x="7" y="15"/>
                  </a:lnTo>
                  <a:lnTo>
                    <a:pt x="10" y="11"/>
                  </a:lnTo>
                  <a:lnTo>
                    <a:pt x="14" y="7"/>
                  </a:lnTo>
                  <a:lnTo>
                    <a:pt x="13" y="6"/>
                  </a:lnTo>
                  <a:lnTo>
                    <a:pt x="14" y="8"/>
                  </a:lnTo>
                  <a:lnTo>
                    <a:pt x="14" y="7"/>
                  </a:lnTo>
                  <a:lnTo>
                    <a:pt x="13" y="6"/>
                  </a:lnTo>
                  <a:lnTo>
                    <a:pt x="14" y="8"/>
                  </a:lnTo>
                  <a:lnTo>
                    <a:pt x="16" y="7"/>
                  </a:lnTo>
                  <a:lnTo>
                    <a:pt x="19" y="5"/>
                  </a:lnTo>
                  <a:lnTo>
                    <a:pt x="23" y="4"/>
                  </a:lnTo>
                  <a:lnTo>
                    <a:pt x="23" y="2"/>
                  </a:lnTo>
                  <a:lnTo>
                    <a:pt x="23" y="4"/>
                  </a:lnTo>
                  <a:lnTo>
                    <a:pt x="23" y="2"/>
                  </a:lnTo>
                  <a:lnTo>
                    <a:pt x="23" y="4"/>
                  </a:lnTo>
                  <a:lnTo>
                    <a:pt x="26" y="4"/>
                  </a:lnTo>
                  <a:lnTo>
                    <a:pt x="28" y="3"/>
                  </a:lnTo>
                  <a:lnTo>
                    <a:pt x="31" y="4"/>
                  </a:lnTo>
                  <a:lnTo>
                    <a:pt x="34" y="4"/>
                  </a:lnTo>
                  <a:lnTo>
                    <a:pt x="34" y="2"/>
                  </a:lnTo>
                  <a:lnTo>
                    <a:pt x="33" y="4"/>
                  </a:lnTo>
                  <a:lnTo>
                    <a:pt x="34" y="4"/>
                  </a:lnTo>
                  <a:lnTo>
                    <a:pt x="34" y="2"/>
                  </a:lnTo>
                  <a:lnTo>
                    <a:pt x="33" y="4"/>
                  </a:lnTo>
                  <a:lnTo>
                    <a:pt x="38" y="5"/>
                  </a:lnTo>
                  <a:lnTo>
                    <a:pt x="41" y="7"/>
                  </a:lnTo>
                  <a:lnTo>
                    <a:pt x="43" y="8"/>
                  </a:lnTo>
                  <a:lnTo>
                    <a:pt x="44" y="6"/>
                  </a:lnTo>
                  <a:lnTo>
                    <a:pt x="42" y="7"/>
                  </a:lnTo>
                  <a:lnTo>
                    <a:pt x="43" y="8"/>
                  </a:lnTo>
                  <a:lnTo>
                    <a:pt x="44" y="6"/>
                  </a:lnTo>
                  <a:lnTo>
                    <a:pt x="42" y="7"/>
                  </a:lnTo>
                  <a:lnTo>
                    <a:pt x="46" y="11"/>
                  </a:lnTo>
                  <a:lnTo>
                    <a:pt x="50" y="15"/>
                  </a:lnTo>
                  <a:lnTo>
                    <a:pt x="51" y="14"/>
                  </a:lnTo>
                  <a:lnTo>
                    <a:pt x="49" y="14"/>
                  </a:lnTo>
                  <a:lnTo>
                    <a:pt x="50" y="15"/>
                  </a:lnTo>
                  <a:lnTo>
                    <a:pt x="51" y="14"/>
                  </a:lnTo>
                  <a:lnTo>
                    <a:pt x="49" y="14"/>
                  </a:lnTo>
                  <a:lnTo>
                    <a:pt x="51" y="17"/>
                  </a:lnTo>
                  <a:lnTo>
                    <a:pt x="52" y="19"/>
                  </a:lnTo>
                  <a:lnTo>
                    <a:pt x="53" y="22"/>
                  </a:lnTo>
                  <a:lnTo>
                    <a:pt x="53" y="24"/>
                  </a:lnTo>
                  <a:lnTo>
                    <a:pt x="55" y="23"/>
                  </a:lnTo>
                  <a:lnTo>
                    <a:pt x="53" y="23"/>
                  </a:lnTo>
                  <a:lnTo>
                    <a:pt x="53" y="24"/>
                  </a:lnTo>
                  <a:lnTo>
                    <a:pt x="55" y="23"/>
                  </a:lnTo>
                  <a:lnTo>
                    <a:pt x="53" y="23"/>
                  </a:lnTo>
                  <a:lnTo>
                    <a:pt x="54" y="26"/>
                  </a:lnTo>
                  <a:lnTo>
                    <a:pt x="54" y="29"/>
                  </a:lnTo>
                  <a:lnTo>
                    <a:pt x="54" y="32"/>
                  </a:lnTo>
                  <a:lnTo>
                    <a:pt x="53" y="35"/>
                  </a:lnTo>
                  <a:lnTo>
                    <a:pt x="55" y="35"/>
                  </a:lnTo>
                  <a:lnTo>
                    <a:pt x="53" y="34"/>
                  </a:lnTo>
                  <a:lnTo>
                    <a:pt x="53" y="35"/>
                  </a:lnTo>
                  <a:lnTo>
                    <a:pt x="55" y="35"/>
                  </a:lnTo>
                  <a:lnTo>
                    <a:pt x="53" y="34"/>
                  </a:lnTo>
                  <a:lnTo>
                    <a:pt x="53" y="36"/>
                  </a:lnTo>
                  <a:lnTo>
                    <a:pt x="51" y="41"/>
                  </a:lnTo>
                  <a:lnTo>
                    <a:pt x="49" y="44"/>
                  </a:lnTo>
                  <a:lnTo>
                    <a:pt x="51" y="44"/>
                  </a:lnTo>
                  <a:lnTo>
                    <a:pt x="50" y="43"/>
                  </a:lnTo>
                  <a:lnTo>
                    <a:pt x="49" y="44"/>
                  </a:lnTo>
                  <a:lnTo>
                    <a:pt x="51" y="44"/>
                  </a:lnTo>
                  <a:lnTo>
                    <a:pt x="50" y="43"/>
                  </a:lnTo>
                  <a:lnTo>
                    <a:pt x="46" y="47"/>
                  </a:lnTo>
                  <a:lnTo>
                    <a:pt x="42" y="50"/>
                  </a:lnTo>
                  <a:lnTo>
                    <a:pt x="44" y="52"/>
                  </a:lnTo>
                  <a:lnTo>
                    <a:pt x="43" y="50"/>
                  </a:lnTo>
                  <a:lnTo>
                    <a:pt x="42" y="50"/>
                  </a:lnTo>
                  <a:lnTo>
                    <a:pt x="44" y="52"/>
                  </a:lnTo>
                  <a:lnTo>
                    <a:pt x="43" y="50"/>
                  </a:lnTo>
                  <a:lnTo>
                    <a:pt x="41" y="51"/>
                  </a:lnTo>
                  <a:lnTo>
                    <a:pt x="36" y="53"/>
                  </a:lnTo>
                  <a:lnTo>
                    <a:pt x="33" y="54"/>
                  </a:lnTo>
                  <a:lnTo>
                    <a:pt x="34" y="55"/>
                  </a:lnTo>
                  <a:lnTo>
                    <a:pt x="34" y="54"/>
                  </a:lnTo>
                  <a:lnTo>
                    <a:pt x="33" y="54"/>
                  </a:lnTo>
                  <a:lnTo>
                    <a:pt x="34" y="55"/>
                  </a:lnTo>
                  <a:lnTo>
                    <a:pt x="34" y="54"/>
                  </a:lnTo>
                  <a:lnTo>
                    <a:pt x="31" y="54"/>
                  </a:lnTo>
                  <a:lnTo>
                    <a:pt x="28" y="5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330" name="Freeform 361"/>
            <p:cNvSpPr>
              <a:spLocks/>
            </p:cNvSpPr>
            <p:nvPr/>
          </p:nvSpPr>
          <p:spPr bwMode="auto">
            <a:xfrm>
              <a:off x="3246438" y="2552700"/>
              <a:ext cx="115887" cy="114300"/>
            </a:xfrm>
            <a:custGeom>
              <a:avLst/>
              <a:gdLst>
                <a:gd name="T0" fmla="*/ 2147483647 w 73"/>
                <a:gd name="T1" fmla="*/ 2147483647 h 72"/>
                <a:gd name="T2" fmla="*/ 2147483647 w 73"/>
                <a:gd name="T3" fmla="*/ 2147483647 h 72"/>
                <a:gd name="T4" fmla="*/ 2147483647 w 73"/>
                <a:gd name="T5" fmla="*/ 2147483647 h 72"/>
                <a:gd name="T6" fmla="*/ 2147483647 w 73"/>
                <a:gd name="T7" fmla="*/ 2147483647 h 72"/>
                <a:gd name="T8" fmla="*/ 2147483647 w 73"/>
                <a:gd name="T9" fmla="*/ 2147483647 h 72"/>
                <a:gd name="T10" fmla="*/ 2147483647 w 73"/>
                <a:gd name="T11" fmla="*/ 2147483647 h 72"/>
                <a:gd name="T12" fmla="*/ 2147483647 w 73"/>
                <a:gd name="T13" fmla="*/ 2147483647 h 72"/>
                <a:gd name="T14" fmla="*/ 2147483647 w 73"/>
                <a:gd name="T15" fmla="*/ 2147483647 h 72"/>
                <a:gd name="T16" fmla="*/ 2147483647 w 73"/>
                <a:gd name="T17" fmla="*/ 2147483647 h 72"/>
                <a:gd name="T18" fmla="*/ 2147483647 w 73"/>
                <a:gd name="T19" fmla="*/ 2147483647 h 72"/>
                <a:gd name="T20" fmla="*/ 2147483647 w 73"/>
                <a:gd name="T21" fmla="*/ 2147483647 h 72"/>
                <a:gd name="T22" fmla="*/ 2147483647 w 73"/>
                <a:gd name="T23" fmla="*/ 2147483647 h 72"/>
                <a:gd name="T24" fmla="*/ 2147483647 w 73"/>
                <a:gd name="T25" fmla="*/ 2147483647 h 72"/>
                <a:gd name="T26" fmla="*/ 2147483647 w 73"/>
                <a:gd name="T27" fmla="*/ 2147483647 h 72"/>
                <a:gd name="T28" fmla="*/ 2147483647 w 73"/>
                <a:gd name="T29" fmla="*/ 2147483647 h 72"/>
                <a:gd name="T30" fmla="*/ 2147483647 w 73"/>
                <a:gd name="T31" fmla="*/ 2147483647 h 72"/>
                <a:gd name="T32" fmla="*/ 2147483647 w 73"/>
                <a:gd name="T33" fmla="*/ 2147483647 h 72"/>
                <a:gd name="T34" fmla="*/ 2147483647 w 73"/>
                <a:gd name="T35" fmla="*/ 0 h 72"/>
                <a:gd name="T36" fmla="*/ 2147483647 w 73"/>
                <a:gd name="T37" fmla="*/ 0 h 72"/>
                <a:gd name="T38" fmla="*/ 2147483647 w 73"/>
                <a:gd name="T39" fmla="*/ 0 h 72"/>
                <a:gd name="T40" fmla="*/ 2147483647 w 73"/>
                <a:gd name="T41" fmla="*/ 2147483647 h 72"/>
                <a:gd name="T42" fmla="*/ 2147483647 w 73"/>
                <a:gd name="T43" fmla="*/ 2147483647 h 72"/>
                <a:gd name="T44" fmla="*/ 2147483647 w 73"/>
                <a:gd name="T45" fmla="*/ 2147483647 h 72"/>
                <a:gd name="T46" fmla="*/ 2147483647 w 73"/>
                <a:gd name="T47" fmla="*/ 2147483647 h 72"/>
                <a:gd name="T48" fmla="*/ 2147483647 w 73"/>
                <a:gd name="T49" fmla="*/ 2147483647 h 72"/>
                <a:gd name="T50" fmla="*/ 2147483647 w 73"/>
                <a:gd name="T51" fmla="*/ 2147483647 h 72"/>
                <a:gd name="T52" fmla="*/ 2147483647 w 73"/>
                <a:gd name="T53" fmla="*/ 2147483647 h 72"/>
                <a:gd name="T54" fmla="*/ 0 w 73"/>
                <a:gd name="T55" fmla="*/ 2147483647 h 72"/>
                <a:gd name="T56" fmla="*/ 2147483647 w 73"/>
                <a:gd name="T57" fmla="*/ 2147483647 h 72"/>
                <a:gd name="T58" fmla="*/ 2147483647 w 73"/>
                <a:gd name="T59" fmla="*/ 2147483647 h 72"/>
                <a:gd name="T60" fmla="*/ 2147483647 w 73"/>
                <a:gd name="T61" fmla="*/ 2147483647 h 72"/>
                <a:gd name="T62" fmla="*/ 2147483647 w 73"/>
                <a:gd name="T63" fmla="*/ 2147483647 h 72"/>
                <a:gd name="T64" fmla="*/ 2147483647 w 73"/>
                <a:gd name="T65" fmla="*/ 2147483647 h 72"/>
                <a:gd name="T66" fmla="*/ 2147483647 w 73"/>
                <a:gd name="T67" fmla="*/ 2147483647 h 72"/>
                <a:gd name="T68" fmla="*/ 2147483647 w 73"/>
                <a:gd name="T69" fmla="*/ 2147483647 h 72"/>
                <a:gd name="T70" fmla="*/ 2147483647 w 73"/>
                <a:gd name="T71" fmla="*/ 2147483647 h 72"/>
                <a:gd name="T72" fmla="*/ 2147483647 w 73"/>
                <a:gd name="T73" fmla="*/ 2147483647 h 7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73"/>
                <a:gd name="T112" fmla="*/ 0 h 72"/>
                <a:gd name="T113" fmla="*/ 73 w 73"/>
                <a:gd name="T114" fmla="*/ 72 h 7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73" h="72">
                  <a:moveTo>
                    <a:pt x="37" y="72"/>
                  </a:moveTo>
                  <a:lnTo>
                    <a:pt x="43" y="71"/>
                  </a:lnTo>
                  <a:lnTo>
                    <a:pt x="49" y="70"/>
                  </a:lnTo>
                  <a:lnTo>
                    <a:pt x="55" y="67"/>
                  </a:lnTo>
                  <a:lnTo>
                    <a:pt x="60" y="63"/>
                  </a:lnTo>
                  <a:lnTo>
                    <a:pt x="64" y="59"/>
                  </a:lnTo>
                  <a:lnTo>
                    <a:pt x="68" y="54"/>
                  </a:lnTo>
                  <a:lnTo>
                    <a:pt x="70" y="49"/>
                  </a:lnTo>
                  <a:lnTo>
                    <a:pt x="72" y="42"/>
                  </a:lnTo>
                  <a:lnTo>
                    <a:pt x="73" y="36"/>
                  </a:lnTo>
                  <a:lnTo>
                    <a:pt x="72" y="29"/>
                  </a:lnTo>
                  <a:lnTo>
                    <a:pt x="70" y="23"/>
                  </a:lnTo>
                  <a:lnTo>
                    <a:pt x="68" y="18"/>
                  </a:lnTo>
                  <a:lnTo>
                    <a:pt x="64" y="13"/>
                  </a:lnTo>
                  <a:lnTo>
                    <a:pt x="60" y="8"/>
                  </a:lnTo>
                  <a:lnTo>
                    <a:pt x="55" y="5"/>
                  </a:lnTo>
                  <a:lnTo>
                    <a:pt x="49" y="2"/>
                  </a:lnTo>
                  <a:lnTo>
                    <a:pt x="43" y="0"/>
                  </a:lnTo>
                  <a:lnTo>
                    <a:pt x="37" y="0"/>
                  </a:lnTo>
                  <a:lnTo>
                    <a:pt x="30" y="0"/>
                  </a:lnTo>
                  <a:lnTo>
                    <a:pt x="24" y="2"/>
                  </a:lnTo>
                  <a:lnTo>
                    <a:pt x="18" y="5"/>
                  </a:lnTo>
                  <a:lnTo>
                    <a:pt x="13" y="8"/>
                  </a:lnTo>
                  <a:lnTo>
                    <a:pt x="9" y="13"/>
                  </a:lnTo>
                  <a:lnTo>
                    <a:pt x="5" y="18"/>
                  </a:lnTo>
                  <a:lnTo>
                    <a:pt x="2" y="23"/>
                  </a:lnTo>
                  <a:lnTo>
                    <a:pt x="1" y="29"/>
                  </a:lnTo>
                  <a:lnTo>
                    <a:pt x="0" y="36"/>
                  </a:lnTo>
                  <a:lnTo>
                    <a:pt x="1" y="42"/>
                  </a:lnTo>
                  <a:lnTo>
                    <a:pt x="2" y="49"/>
                  </a:lnTo>
                  <a:lnTo>
                    <a:pt x="5" y="54"/>
                  </a:lnTo>
                  <a:lnTo>
                    <a:pt x="9" y="59"/>
                  </a:lnTo>
                  <a:lnTo>
                    <a:pt x="13" y="63"/>
                  </a:lnTo>
                  <a:lnTo>
                    <a:pt x="18" y="67"/>
                  </a:lnTo>
                  <a:lnTo>
                    <a:pt x="24" y="70"/>
                  </a:lnTo>
                  <a:lnTo>
                    <a:pt x="30" y="71"/>
                  </a:lnTo>
                  <a:lnTo>
                    <a:pt x="37" y="72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331" name="Freeform 362"/>
            <p:cNvSpPr>
              <a:spLocks noEditPoints="1"/>
            </p:cNvSpPr>
            <p:nvPr/>
          </p:nvSpPr>
          <p:spPr bwMode="auto">
            <a:xfrm>
              <a:off x="3244850" y="2549525"/>
              <a:ext cx="119062" cy="120650"/>
            </a:xfrm>
            <a:custGeom>
              <a:avLst/>
              <a:gdLst>
                <a:gd name="T0" fmla="*/ 2147483647 w 75"/>
                <a:gd name="T1" fmla="*/ 2147483647 h 76"/>
                <a:gd name="T2" fmla="*/ 2147483647 w 75"/>
                <a:gd name="T3" fmla="*/ 2147483647 h 76"/>
                <a:gd name="T4" fmla="*/ 2147483647 w 75"/>
                <a:gd name="T5" fmla="*/ 2147483647 h 76"/>
                <a:gd name="T6" fmla="*/ 2147483647 w 75"/>
                <a:gd name="T7" fmla="*/ 2147483647 h 76"/>
                <a:gd name="T8" fmla="*/ 2147483647 w 75"/>
                <a:gd name="T9" fmla="*/ 2147483647 h 76"/>
                <a:gd name="T10" fmla="*/ 2147483647 w 75"/>
                <a:gd name="T11" fmla="*/ 2147483647 h 76"/>
                <a:gd name="T12" fmla="*/ 2147483647 w 75"/>
                <a:gd name="T13" fmla="*/ 2147483647 h 76"/>
                <a:gd name="T14" fmla="*/ 2147483647 w 75"/>
                <a:gd name="T15" fmla="*/ 2147483647 h 76"/>
                <a:gd name="T16" fmla="*/ 2147483647 w 75"/>
                <a:gd name="T17" fmla="*/ 2147483647 h 76"/>
                <a:gd name="T18" fmla="*/ 2147483647 w 75"/>
                <a:gd name="T19" fmla="*/ 0 h 76"/>
                <a:gd name="T20" fmla="*/ 2147483647 w 75"/>
                <a:gd name="T21" fmla="*/ 2147483647 h 76"/>
                <a:gd name="T22" fmla="*/ 2147483647 w 75"/>
                <a:gd name="T23" fmla="*/ 2147483647 h 76"/>
                <a:gd name="T24" fmla="*/ 2147483647 w 75"/>
                <a:gd name="T25" fmla="*/ 2147483647 h 76"/>
                <a:gd name="T26" fmla="*/ 2147483647 w 75"/>
                <a:gd name="T27" fmla="*/ 2147483647 h 76"/>
                <a:gd name="T28" fmla="*/ 0 w 75"/>
                <a:gd name="T29" fmla="*/ 2147483647 h 76"/>
                <a:gd name="T30" fmla="*/ 2147483647 w 75"/>
                <a:gd name="T31" fmla="*/ 2147483647 h 76"/>
                <a:gd name="T32" fmla="*/ 2147483647 w 75"/>
                <a:gd name="T33" fmla="*/ 2147483647 h 76"/>
                <a:gd name="T34" fmla="*/ 2147483647 w 75"/>
                <a:gd name="T35" fmla="*/ 2147483647 h 76"/>
                <a:gd name="T36" fmla="*/ 2147483647 w 75"/>
                <a:gd name="T37" fmla="*/ 2147483647 h 76"/>
                <a:gd name="T38" fmla="*/ 2147483647 w 75"/>
                <a:gd name="T39" fmla="*/ 2147483647 h 76"/>
                <a:gd name="T40" fmla="*/ 2147483647 w 75"/>
                <a:gd name="T41" fmla="*/ 2147483647 h 76"/>
                <a:gd name="T42" fmla="*/ 2147483647 w 75"/>
                <a:gd name="T43" fmla="*/ 2147483647 h 76"/>
                <a:gd name="T44" fmla="*/ 2147483647 w 75"/>
                <a:gd name="T45" fmla="*/ 2147483647 h 76"/>
                <a:gd name="T46" fmla="*/ 2147483647 w 75"/>
                <a:gd name="T47" fmla="*/ 2147483647 h 76"/>
                <a:gd name="T48" fmla="*/ 2147483647 w 75"/>
                <a:gd name="T49" fmla="*/ 2147483647 h 76"/>
                <a:gd name="T50" fmla="*/ 2147483647 w 75"/>
                <a:gd name="T51" fmla="*/ 2147483647 h 76"/>
                <a:gd name="T52" fmla="*/ 2147483647 w 75"/>
                <a:gd name="T53" fmla="*/ 2147483647 h 76"/>
                <a:gd name="T54" fmla="*/ 2147483647 w 75"/>
                <a:gd name="T55" fmla="*/ 2147483647 h 76"/>
                <a:gd name="T56" fmla="*/ 2147483647 w 75"/>
                <a:gd name="T57" fmla="*/ 2147483647 h 76"/>
                <a:gd name="T58" fmla="*/ 2147483647 w 75"/>
                <a:gd name="T59" fmla="*/ 2147483647 h 76"/>
                <a:gd name="T60" fmla="*/ 2147483647 w 75"/>
                <a:gd name="T61" fmla="*/ 2147483647 h 76"/>
                <a:gd name="T62" fmla="*/ 2147483647 w 75"/>
                <a:gd name="T63" fmla="*/ 2147483647 h 76"/>
                <a:gd name="T64" fmla="*/ 2147483647 w 75"/>
                <a:gd name="T65" fmla="*/ 2147483647 h 76"/>
                <a:gd name="T66" fmla="*/ 2147483647 w 75"/>
                <a:gd name="T67" fmla="*/ 2147483647 h 76"/>
                <a:gd name="T68" fmla="*/ 2147483647 w 75"/>
                <a:gd name="T69" fmla="*/ 2147483647 h 76"/>
                <a:gd name="T70" fmla="*/ 2147483647 w 75"/>
                <a:gd name="T71" fmla="*/ 2147483647 h 76"/>
                <a:gd name="T72" fmla="*/ 2147483647 w 75"/>
                <a:gd name="T73" fmla="*/ 2147483647 h 76"/>
                <a:gd name="T74" fmla="*/ 2147483647 w 75"/>
                <a:gd name="T75" fmla="*/ 2147483647 h 76"/>
                <a:gd name="T76" fmla="*/ 2147483647 w 75"/>
                <a:gd name="T77" fmla="*/ 2147483647 h 76"/>
                <a:gd name="T78" fmla="*/ 2147483647 w 75"/>
                <a:gd name="T79" fmla="*/ 2147483647 h 76"/>
                <a:gd name="T80" fmla="*/ 2147483647 w 75"/>
                <a:gd name="T81" fmla="*/ 2147483647 h 76"/>
                <a:gd name="T82" fmla="*/ 2147483647 w 75"/>
                <a:gd name="T83" fmla="*/ 2147483647 h 76"/>
                <a:gd name="T84" fmla="*/ 2147483647 w 75"/>
                <a:gd name="T85" fmla="*/ 2147483647 h 76"/>
                <a:gd name="T86" fmla="*/ 2147483647 w 75"/>
                <a:gd name="T87" fmla="*/ 2147483647 h 76"/>
                <a:gd name="T88" fmla="*/ 2147483647 w 75"/>
                <a:gd name="T89" fmla="*/ 2147483647 h 76"/>
                <a:gd name="T90" fmla="*/ 2147483647 w 75"/>
                <a:gd name="T91" fmla="*/ 2147483647 h 76"/>
                <a:gd name="T92" fmla="*/ 2147483647 w 75"/>
                <a:gd name="T93" fmla="*/ 2147483647 h 76"/>
                <a:gd name="T94" fmla="*/ 2147483647 w 75"/>
                <a:gd name="T95" fmla="*/ 2147483647 h 76"/>
                <a:gd name="T96" fmla="*/ 2147483647 w 75"/>
                <a:gd name="T97" fmla="*/ 2147483647 h 76"/>
                <a:gd name="T98" fmla="*/ 2147483647 w 75"/>
                <a:gd name="T99" fmla="*/ 2147483647 h 76"/>
                <a:gd name="T100" fmla="*/ 2147483647 w 75"/>
                <a:gd name="T101" fmla="*/ 2147483647 h 76"/>
                <a:gd name="T102" fmla="*/ 2147483647 w 75"/>
                <a:gd name="T103" fmla="*/ 2147483647 h 76"/>
                <a:gd name="T104" fmla="*/ 2147483647 w 75"/>
                <a:gd name="T105" fmla="*/ 2147483647 h 76"/>
                <a:gd name="T106" fmla="*/ 2147483647 w 75"/>
                <a:gd name="T107" fmla="*/ 2147483647 h 76"/>
                <a:gd name="T108" fmla="*/ 2147483647 w 75"/>
                <a:gd name="T109" fmla="*/ 2147483647 h 76"/>
                <a:gd name="T110" fmla="*/ 2147483647 w 75"/>
                <a:gd name="T111" fmla="*/ 2147483647 h 7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5"/>
                <a:gd name="T169" fmla="*/ 0 h 76"/>
                <a:gd name="T170" fmla="*/ 75 w 75"/>
                <a:gd name="T171" fmla="*/ 76 h 7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5" h="76">
                  <a:moveTo>
                    <a:pt x="41" y="76"/>
                  </a:moveTo>
                  <a:lnTo>
                    <a:pt x="45" y="75"/>
                  </a:lnTo>
                  <a:lnTo>
                    <a:pt x="49" y="74"/>
                  </a:lnTo>
                  <a:lnTo>
                    <a:pt x="52" y="73"/>
                  </a:lnTo>
                  <a:lnTo>
                    <a:pt x="55" y="71"/>
                  </a:lnTo>
                  <a:lnTo>
                    <a:pt x="58" y="69"/>
                  </a:lnTo>
                  <a:lnTo>
                    <a:pt x="59" y="69"/>
                  </a:lnTo>
                  <a:lnTo>
                    <a:pt x="62" y="67"/>
                  </a:lnTo>
                  <a:lnTo>
                    <a:pt x="64" y="65"/>
                  </a:lnTo>
                  <a:lnTo>
                    <a:pt x="66" y="62"/>
                  </a:lnTo>
                  <a:lnTo>
                    <a:pt x="69" y="59"/>
                  </a:lnTo>
                  <a:lnTo>
                    <a:pt x="71" y="56"/>
                  </a:lnTo>
                  <a:lnTo>
                    <a:pt x="72" y="53"/>
                  </a:lnTo>
                  <a:lnTo>
                    <a:pt x="74" y="49"/>
                  </a:lnTo>
                  <a:lnTo>
                    <a:pt x="74" y="46"/>
                  </a:lnTo>
                  <a:lnTo>
                    <a:pt x="74" y="45"/>
                  </a:lnTo>
                  <a:lnTo>
                    <a:pt x="75" y="41"/>
                  </a:lnTo>
                  <a:lnTo>
                    <a:pt x="75" y="38"/>
                  </a:lnTo>
                  <a:lnTo>
                    <a:pt x="75" y="34"/>
                  </a:lnTo>
                  <a:lnTo>
                    <a:pt x="74" y="31"/>
                  </a:lnTo>
                  <a:lnTo>
                    <a:pt x="74" y="30"/>
                  </a:lnTo>
                  <a:lnTo>
                    <a:pt x="74" y="26"/>
                  </a:lnTo>
                  <a:lnTo>
                    <a:pt x="72" y="23"/>
                  </a:lnTo>
                  <a:lnTo>
                    <a:pt x="71" y="20"/>
                  </a:lnTo>
                  <a:lnTo>
                    <a:pt x="69" y="17"/>
                  </a:lnTo>
                  <a:lnTo>
                    <a:pt x="69" y="16"/>
                  </a:lnTo>
                  <a:lnTo>
                    <a:pt x="66" y="14"/>
                  </a:lnTo>
                  <a:lnTo>
                    <a:pt x="64" y="11"/>
                  </a:lnTo>
                  <a:lnTo>
                    <a:pt x="62" y="9"/>
                  </a:lnTo>
                  <a:lnTo>
                    <a:pt x="59" y="7"/>
                  </a:lnTo>
                  <a:lnTo>
                    <a:pt x="58" y="6"/>
                  </a:lnTo>
                  <a:lnTo>
                    <a:pt x="55" y="5"/>
                  </a:lnTo>
                  <a:lnTo>
                    <a:pt x="52" y="3"/>
                  </a:lnTo>
                  <a:lnTo>
                    <a:pt x="49" y="2"/>
                  </a:lnTo>
                  <a:lnTo>
                    <a:pt x="45" y="1"/>
                  </a:lnTo>
                  <a:lnTo>
                    <a:pt x="41" y="0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30" y="1"/>
                  </a:lnTo>
                  <a:lnTo>
                    <a:pt x="26" y="2"/>
                  </a:lnTo>
                  <a:lnTo>
                    <a:pt x="23" y="3"/>
                  </a:lnTo>
                  <a:lnTo>
                    <a:pt x="20" y="5"/>
                  </a:lnTo>
                  <a:lnTo>
                    <a:pt x="17" y="6"/>
                  </a:lnTo>
                  <a:lnTo>
                    <a:pt x="16" y="7"/>
                  </a:lnTo>
                  <a:lnTo>
                    <a:pt x="13" y="9"/>
                  </a:lnTo>
                  <a:lnTo>
                    <a:pt x="11" y="11"/>
                  </a:lnTo>
                  <a:lnTo>
                    <a:pt x="8" y="14"/>
                  </a:lnTo>
                  <a:lnTo>
                    <a:pt x="6" y="16"/>
                  </a:lnTo>
                  <a:lnTo>
                    <a:pt x="6" y="17"/>
                  </a:lnTo>
                  <a:lnTo>
                    <a:pt x="4" y="20"/>
                  </a:lnTo>
                  <a:lnTo>
                    <a:pt x="3" y="23"/>
                  </a:lnTo>
                  <a:lnTo>
                    <a:pt x="1" y="26"/>
                  </a:lnTo>
                  <a:lnTo>
                    <a:pt x="0" y="30"/>
                  </a:lnTo>
                  <a:lnTo>
                    <a:pt x="0" y="31"/>
                  </a:lnTo>
                  <a:lnTo>
                    <a:pt x="0" y="34"/>
                  </a:lnTo>
                  <a:lnTo>
                    <a:pt x="0" y="38"/>
                  </a:lnTo>
                  <a:lnTo>
                    <a:pt x="0" y="41"/>
                  </a:lnTo>
                  <a:lnTo>
                    <a:pt x="0" y="45"/>
                  </a:lnTo>
                  <a:lnTo>
                    <a:pt x="0" y="46"/>
                  </a:lnTo>
                  <a:lnTo>
                    <a:pt x="1" y="49"/>
                  </a:lnTo>
                  <a:lnTo>
                    <a:pt x="3" y="53"/>
                  </a:lnTo>
                  <a:lnTo>
                    <a:pt x="4" y="56"/>
                  </a:lnTo>
                  <a:lnTo>
                    <a:pt x="6" y="59"/>
                  </a:lnTo>
                  <a:lnTo>
                    <a:pt x="8" y="62"/>
                  </a:lnTo>
                  <a:lnTo>
                    <a:pt x="11" y="65"/>
                  </a:lnTo>
                  <a:lnTo>
                    <a:pt x="13" y="67"/>
                  </a:lnTo>
                  <a:lnTo>
                    <a:pt x="16" y="69"/>
                  </a:lnTo>
                  <a:lnTo>
                    <a:pt x="17" y="69"/>
                  </a:lnTo>
                  <a:lnTo>
                    <a:pt x="20" y="71"/>
                  </a:lnTo>
                  <a:lnTo>
                    <a:pt x="23" y="73"/>
                  </a:lnTo>
                  <a:lnTo>
                    <a:pt x="26" y="74"/>
                  </a:lnTo>
                  <a:lnTo>
                    <a:pt x="30" y="75"/>
                  </a:lnTo>
                  <a:lnTo>
                    <a:pt x="34" y="76"/>
                  </a:lnTo>
                  <a:lnTo>
                    <a:pt x="38" y="76"/>
                  </a:lnTo>
                  <a:lnTo>
                    <a:pt x="41" y="76"/>
                  </a:lnTo>
                  <a:close/>
                  <a:moveTo>
                    <a:pt x="38" y="72"/>
                  </a:moveTo>
                  <a:lnTo>
                    <a:pt x="34" y="72"/>
                  </a:lnTo>
                  <a:lnTo>
                    <a:pt x="30" y="72"/>
                  </a:lnTo>
                  <a:lnTo>
                    <a:pt x="30" y="73"/>
                  </a:lnTo>
                  <a:lnTo>
                    <a:pt x="31" y="72"/>
                  </a:lnTo>
                  <a:lnTo>
                    <a:pt x="30" y="72"/>
                  </a:lnTo>
                  <a:lnTo>
                    <a:pt x="30" y="73"/>
                  </a:lnTo>
                  <a:lnTo>
                    <a:pt x="31" y="72"/>
                  </a:lnTo>
                  <a:lnTo>
                    <a:pt x="28" y="71"/>
                  </a:lnTo>
                  <a:lnTo>
                    <a:pt x="24" y="70"/>
                  </a:lnTo>
                  <a:lnTo>
                    <a:pt x="21" y="68"/>
                  </a:lnTo>
                  <a:lnTo>
                    <a:pt x="18" y="66"/>
                  </a:lnTo>
                  <a:lnTo>
                    <a:pt x="17" y="68"/>
                  </a:lnTo>
                  <a:lnTo>
                    <a:pt x="18" y="67"/>
                  </a:lnTo>
                  <a:lnTo>
                    <a:pt x="18" y="66"/>
                  </a:lnTo>
                  <a:lnTo>
                    <a:pt x="17" y="68"/>
                  </a:lnTo>
                  <a:lnTo>
                    <a:pt x="18" y="67"/>
                  </a:lnTo>
                  <a:lnTo>
                    <a:pt x="16" y="65"/>
                  </a:lnTo>
                  <a:lnTo>
                    <a:pt x="13" y="62"/>
                  </a:lnTo>
                  <a:lnTo>
                    <a:pt x="11" y="60"/>
                  </a:lnTo>
                  <a:lnTo>
                    <a:pt x="9" y="57"/>
                  </a:lnTo>
                  <a:lnTo>
                    <a:pt x="7" y="58"/>
                  </a:lnTo>
                  <a:lnTo>
                    <a:pt x="9" y="57"/>
                  </a:lnTo>
                  <a:lnTo>
                    <a:pt x="7" y="58"/>
                  </a:lnTo>
                  <a:lnTo>
                    <a:pt x="9" y="57"/>
                  </a:lnTo>
                  <a:lnTo>
                    <a:pt x="7" y="55"/>
                  </a:lnTo>
                  <a:lnTo>
                    <a:pt x="6" y="51"/>
                  </a:lnTo>
                  <a:lnTo>
                    <a:pt x="5" y="48"/>
                  </a:lnTo>
                  <a:lnTo>
                    <a:pt x="3" y="45"/>
                  </a:lnTo>
                  <a:lnTo>
                    <a:pt x="2" y="45"/>
                  </a:lnTo>
                  <a:lnTo>
                    <a:pt x="4" y="45"/>
                  </a:lnTo>
                  <a:lnTo>
                    <a:pt x="3" y="45"/>
                  </a:lnTo>
                  <a:lnTo>
                    <a:pt x="2" y="45"/>
                  </a:lnTo>
                  <a:lnTo>
                    <a:pt x="4" y="45"/>
                  </a:lnTo>
                  <a:lnTo>
                    <a:pt x="3" y="41"/>
                  </a:lnTo>
                  <a:lnTo>
                    <a:pt x="3" y="38"/>
                  </a:lnTo>
                  <a:lnTo>
                    <a:pt x="3" y="34"/>
                  </a:lnTo>
                  <a:lnTo>
                    <a:pt x="4" y="31"/>
                  </a:lnTo>
                  <a:lnTo>
                    <a:pt x="2" y="31"/>
                  </a:lnTo>
                  <a:lnTo>
                    <a:pt x="3" y="31"/>
                  </a:lnTo>
                  <a:lnTo>
                    <a:pt x="4" y="31"/>
                  </a:lnTo>
                  <a:lnTo>
                    <a:pt x="2" y="31"/>
                  </a:lnTo>
                  <a:lnTo>
                    <a:pt x="3" y="31"/>
                  </a:lnTo>
                  <a:lnTo>
                    <a:pt x="5" y="28"/>
                  </a:lnTo>
                  <a:lnTo>
                    <a:pt x="6" y="24"/>
                  </a:lnTo>
                  <a:lnTo>
                    <a:pt x="7" y="21"/>
                  </a:lnTo>
                  <a:lnTo>
                    <a:pt x="9" y="18"/>
                  </a:lnTo>
                  <a:lnTo>
                    <a:pt x="7" y="18"/>
                  </a:lnTo>
                  <a:lnTo>
                    <a:pt x="9" y="19"/>
                  </a:lnTo>
                  <a:lnTo>
                    <a:pt x="9" y="18"/>
                  </a:lnTo>
                  <a:lnTo>
                    <a:pt x="7" y="18"/>
                  </a:lnTo>
                  <a:lnTo>
                    <a:pt x="9" y="19"/>
                  </a:lnTo>
                  <a:lnTo>
                    <a:pt x="11" y="16"/>
                  </a:lnTo>
                  <a:lnTo>
                    <a:pt x="13" y="13"/>
                  </a:lnTo>
                  <a:lnTo>
                    <a:pt x="16" y="11"/>
                  </a:lnTo>
                  <a:lnTo>
                    <a:pt x="18" y="9"/>
                  </a:lnTo>
                  <a:lnTo>
                    <a:pt x="17" y="8"/>
                  </a:lnTo>
                  <a:lnTo>
                    <a:pt x="18" y="9"/>
                  </a:lnTo>
                  <a:lnTo>
                    <a:pt x="17" y="8"/>
                  </a:lnTo>
                  <a:lnTo>
                    <a:pt x="18" y="9"/>
                  </a:lnTo>
                  <a:lnTo>
                    <a:pt x="21" y="8"/>
                  </a:lnTo>
                  <a:lnTo>
                    <a:pt x="24" y="6"/>
                  </a:lnTo>
                  <a:lnTo>
                    <a:pt x="28" y="5"/>
                  </a:lnTo>
                  <a:lnTo>
                    <a:pt x="31" y="4"/>
                  </a:lnTo>
                  <a:lnTo>
                    <a:pt x="30" y="2"/>
                  </a:lnTo>
                  <a:lnTo>
                    <a:pt x="30" y="4"/>
                  </a:lnTo>
                  <a:lnTo>
                    <a:pt x="31" y="4"/>
                  </a:lnTo>
                  <a:lnTo>
                    <a:pt x="30" y="2"/>
                  </a:lnTo>
                  <a:lnTo>
                    <a:pt x="30" y="4"/>
                  </a:lnTo>
                  <a:lnTo>
                    <a:pt x="34" y="3"/>
                  </a:lnTo>
                  <a:lnTo>
                    <a:pt x="38" y="3"/>
                  </a:lnTo>
                  <a:lnTo>
                    <a:pt x="41" y="3"/>
                  </a:lnTo>
                  <a:lnTo>
                    <a:pt x="45" y="4"/>
                  </a:lnTo>
                  <a:lnTo>
                    <a:pt x="45" y="2"/>
                  </a:lnTo>
                  <a:lnTo>
                    <a:pt x="44" y="4"/>
                  </a:lnTo>
                  <a:lnTo>
                    <a:pt x="45" y="4"/>
                  </a:lnTo>
                  <a:lnTo>
                    <a:pt x="45" y="2"/>
                  </a:lnTo>
                  <a:lnTo>
                    <a:pt x="44" y="4"/>
                  </a:lnTo>
                  <a:lnTo>
                    <a:pt x="48" y="5"/>
                  </a:lnTo>
                  <a:lnTo>
                    <a:pt x="51" y="6"/>
                  </a:lnTo>
                  <a:lnTo>
                    <a:pt x="54" y="8"/>
                  </a:lnTo>
                  <a:lnTo>
                    <a:pt x="57" y="9"/>
                  </a:lnTo>
                  <a:lnTo>
                    <a:pt x="58" y="8"/>
                  </a:lnTo>
                  <a:lnTo>
                    <a:pt x="57" y="9"/>
                  </a:lnTo>
                  <a:lnTo>
                    <a:pt x="58" y="8"/>
                  </a:lnTo>
                  <a:lnTo>
                    <a:pt x="57" y="9"/>
                  </a:lnTo>
                  <a:lnTo>
                    <a:pt x="59" y="11"/>
                  </a:lnTo>
                  <a:lnTo>
                    <a:pt x="62" y="13"/>
                  </a:lnTo>
                  <a:lnTo>
                    <a:pt x="64" y="16"/>
                  </a:lnTo>
                  <a:lnTo>
                    <a:pt x="66" y="19"/>
                  </a:lnTo>
                  <a:lnTo>
                    <a:pt x="68" y="18"/>
                  </a:lnTo>
                  <a:lnTo>
                    <a:pt x="66" y="18"/>
                  </a:lnTo>
                  <a:lnTo>
                    <a:pt x="66" y="19"/>
                  </a:lnTo>
                  <a:lnTo>
                    <a:pt x="68" y="18"/>
                  </a:lnTo>
                  <a:lnTo>
                    <a:pt x="66" y="18"/>
                  </a:lnTo>
                  <a:lnTo>
                    <a:pt x="68" y="21"/>
                  </a:lnTo>
                  <a:lnTo>
                    <a:pt x="69" y="24"/>
                  </a:lnTo>
                  <a:lnTo>
                    <a:pt x="71" y="28"/>
                  </a:lnTo>
                  <a:lnTo>
                    <a:pt x="71" y="31"/>
                  </a:lnTo>
                  <a:lnTo>
                    <a:pt x="73" y="31"/>
                  </a:lnTo>
                  <a:lnTo>
                    <a:pt x="71" y="31"/>
                  </a:lnTo>
                  <a:lnTo>
                    <a:pt x="73" y="31"/>
                  </a:lnTo>
                  <a:lnTo>
                    <a:pt x="71" y="31"/>
                  </a:lnTo>
                  <a:lnTo>
                    <a:pt x="72" y="34"/>
                  </a:lnTo>
                  <a:lnTo>
                    <a:pt x="72" y="38"/>
                  </a:lnTo>
                  <a:lnTo>
                    <a:pt x="72" y="41"/>
                  </a:lnTo>
                  <a:lnTo>
                    <a:pt x="71" y="45"/>
                  </a:lnTo>
                  <a:lnTo>
                    <a:pt x="73" y="45"/>
                  </a:lnTo>
                  <a:lnTo>
                    <a:pt x="71" y="45"/>
                  </a:lnTo>
                  <a:lnTo>
                    <a:pt x="73" y="45"/>
                  </a:lnTo>
                  <a:lnTo>
                    <a:pt x="71" y="45"/>
                  </a:lnTo>
                  <a:lnTo>
                    <a:pt x="71" y="48"/>
                  </a:lnTo>
                  <a:lnTo>
                    <a:pt x="69" y="51"/>
                  </a:lnTo>
                  <a:lnTo>
                    <a:pt x="68" y="55"/>
                  </a:lnTo>
                  <a:lnTo>
                    <a:pt x="66" y="57"/>
                  </a:lnTo>
                  <a:lnTo>
                    <a:pt x="68" y="58"/>
                  </a:lnTo>
                  <a:lnTo>
                    <a:pt x="66" y="57"/>
                  </a:lnTo>
                  <a:lnTo>
                    <a:pt x="68" y="58"/>
                  </a:lnTo>
                  <a:lnTo>
                    <a:pt x="66" y="57"/>
                  </a:lnTo>
                  <a:lnTo>
                    <a:pt x="64" y="60"/>
                  </a:lnTo>
                  <a:lnTo>
                    <a:pt x="62" y="62"/>
                  </a:lnTo>
                  <a:lnTo>
                    <a:pt x="59" y="65"/>
                  </a:lnTo>
                  <a:lnTo>
                    <a:pt x="57" y="67"/>
                  </a:lnTo>
                  <a:lnTo>
                    <a:pt x="58" y="68"/>
                  </a:lnTo>
                  <a:lnTo>
                    <a:pt x="57" y="66"/>
                  </a:lnTo>
                  <a:lnTo>
                    <a:pt x="57" y="67"/>
                  </a:lnTo>
                  <a:lnTo>
                    <a:pt x="58" y="68"/>
                  </a:lnTo>
                  <a:lnTo>
                    <a:pt x="57" y="66"/>
                  </a:lnTo>
                  <a:lnTo>
                    <a:pt x="54" y="68"/>
                  </a:lnTo>
                  <a:lnTo>
                    <a:pt x="51" y="70"/>
                  </a:lnTo>
                  <a:lnTo>
                    <a:pt x="48" y="71"/>
                  </a:lnTo>
                  <a:lnTo>
                    <a:pt x="44" y="72"/>
                  </a:lnTo>
                  <a:lnTo>
                    <a:pt x="45" y="73"/>
                  </a:lnTo>
                  <a:lnTo>
                    <a:pt x="45" y="72"/>
                  </a:lnTo>
                  <a:lnTo>
                    <a:pt x="44" y="72"/>
                  </a:lnTo>
                  <a:lnTo>
                    <a:pt x="45" y="73"/>
                  </a:lnTo>
                  <a:lnTo>
                    <a:pt x="45" y="72"/>
                  </a:lnTo>
                  <a:lnTo>
                    <a:pt x="41" y="72"/>
                  </a:lnTo>
                  <a:lnTo>
                    <a:pt x="38" y="7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332" name="Freeform 363"/>
            <p:cNvSpPr>
              <a:spLocks/>
            </p:cNvSpPr>
            <p:nvPr/>
          </p:nvSpPr>
          <p:spPr bwMode="auto">
            <a:xfrm>
              <a:off x="3497263" y="2000250"/>
              <a:ext cx="85725" cy="87313"/>
            </a:xfrm>
            <a:custGeom>
              <a:avLst/>
              <a:gdLst>
                <a:gd name="T0" fmla="*/ 2147483647 w 54"/>
                <a:gd name="T1" fmla="*/ 2147483647 h 55"/>
                <a:gd name="T2" fmla="*/ 2147483647 w 54"/>
                <a:gd name="T3" fmla="*/ 2147483647 h 55"/>
                <a:gd name="T4" fmla="*/ 2147483647 w 54"/>
                <a:gd name="T5" fmla="*/ 2147483647 h 55"/>
                <a:gd name="T6" fmla="*/ 2147483647 w 54"/>
                <a:gd name="T7" fmla="*/ 2147483647 h 55"/>
                <a:gd name="T8" fmla="*/ 2147483647 w 54"/>
                <a:gd name="T9" fmla="*/ 2147483647 h 55"/>
                <a:gd name="T10" fmla="*/ 2147483647 w 54"/>
                <a:gd name="T11" fmla="*/ 2147483647 h 55"/>
                <a:gd name="T12" fmla="*/ 2147483647 w 54"/>
                <a:gd name="T13" fmla="*/ 2147483647 h 55"/>
                <a:gd name="T14" fmla="*/ 2147483647 w 54"/>
                <a:gd name="T15" fmla="*/ 2147483647 h 55"/>
                <a:gd name="T16" fmla="*/ 2147483647 w 54"/>
                <a:gd name="T17" fmla="*/ 2147483647 h 55"/>
                <a:gd name="T18" fmla="*/ 2147483647 w 54"/>
                <a:gd name="T19" fmla="*/ 2147483647 h 55"/>
                <a:gd name="T20" fmla="*/ 2147483647 w 54"/>
                <a:gd name="T21" fmla="*/ 2147483647 h 55"/>
                <a:gd name="T22" fmla="*/ 2147483647 w 54"/>
                <a:gd name="T23" fmla="*/ 2147483647 h 55"/>
                <a:gd name="T24" fmla="*/ 2147483647 w 54"/>
                <a:gd name="T25" fmla="*/ 2147483647 h 55"/>
                <a:gd name="T26" fmla="*/ 2147483647 w 54"/>
                <a:gd name="T27" fmla="*/ 2147483647 h 55"/>
                <a:gd name="T28" fmla="*/ 2147483647 w 54"/>
                <a:gd name="T29" fmla="*/ 2147483647 h 55"/>
                <a:gd name="T30" fmla="*/ 2147483647 w 54"/>
                <a:gd name="T31" fmla="*/ 2147483647 h 55"/>
                <a:gd name="T32" fmla="*/ 2147483647 w 54"/>
                <a:gd name="T33" fmla="*/ 0 h 55"/>
                <a:gd name="T34" fmla="*/ 2147483647 w 54"/>
                <a:gd name="T35" fmla="*/ 2147483647 h 55"/>
                <a:gd name="T36" fmla="*/ 2147483647 w 54"/>
                <a:gd name="T37" fmla="*/ 2147483647 h 55"/>
                <a:gd name="T38" fmla="*/ 2147483647 w 54"/>
                <a:gd name="T39" fmla="*/ 2147483647 h 55"/>
                <a:gd name="T40" fmla="*/ 2147483647 w 54"/>
                <a:gd name="T41" fmla="*/ 2147483647 h 55"/>
                <a:gd name="T42" fmla="*/ 2147483647 w 54"/>
                <a:gd name="T43" fmla="*/ 2147483647 h 55"/>
                <a:gd name="T44" fmla="*/ 2147483647 w 54"/>
                <a:gd name="T45" fmla="*/ 2147483647 h 55"/>
                <a:gd name="T46" fmla="*/ 0 w 54"/>
                <a:gd name="T47" fmla="*/ 2147483647 h 55"/>
                <a:gd name="T48" fmla="*/ 0 w 54"/>
                <a:gd name="T49" fmla="*/ 2147483647 h 55"/>
                <a:gd name="T50" fmla="*/ 0 w 54"/>
                <a:gd name="T51" fmla="*/ 2147483647 h 55"/>
                <a:gd name="T52" fmla="*/ 2147483647 w 54"/>
                <a:gd name="T53" fmla="*/ 2147483647 h 55"/>
                <a:gd name="T54" fmla="*/ 2147483647 w 54"/>
                <a:gd name="T55" fmla="*/ 2147483647 h 55"/>
                <a:gd name="T56" fmla="*/ 2147483647 w 54"/>
                <a:gd name="T57" fmla="*/ 2147483647 h 55"/>
                <a:gd name="T58" fmla="*/ 2147483647 w 54"/>
                <a:gd name="T59" fmla="*/ 2147483647 h 55"/>
                <a:gd name="T60" fmla="*/ 2147483647 w 54"/>
                <a:gd name="T61" fmla="*/ 2147483647 h 55"/>
                <a:gd name="T62" fmla="*/ 2147483647 w 54"/>
                <a:gd name="T63" fmla="*/ 2147483647 h 55"/>
                <a:gd name="T64" fmla="*/ 2147483647 w 54"/>
                <a:gd name="T65" fmla="*/ 2147483647 h 5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4"/>
                <a:gd name="T100" fmla="*/ 0 h 55"/>
                <a:gd name="T101" fmla="*/ 54 w 54"/>
                <a:gd name="T102" fmla="*/ 55 h 5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4" h="55">
                  <a:moveTo>
                    <a:pt x="27" y="55"/>
                  </a:moveTo>
                  <a:lnTo>
                    <a:pt x="32" y="54"/>
                  </a:lnTo>
                  <a:lnTo>
                    <a:pt x="37" y="53"/>
                  </a:lnTo>
                  <a:lnTo>
                    <a:pt x="42" y="50"/>
                  </a:lnTo>
                  <a:lnTo>
                    <a:pt x="46" y="47"/>
                  </a:lnTo>
                  <a:lnTo>
                    <a:pt x="49" y="43"/>
                  </a:lnTo>
                  <a:lnTo>
                    <a:pt x="52" y="38"/>
                  </a:lnTo>
                  <a:lnTo>
                    <a:pt x="53" y="33"/>
                  </a:lnTo>
                  <a:lnTo>
                    <a:pt x="54" y="28"/>
                  </a:lnTo>
                  <a:lnTo>
                    <a:pt x="53" y="22"/>
                  </a:lnTo>
                  <a:lnTo>
                    <a:pt x="52" y="17"/>
                  </a:lnTo>
                  <a:lnTo>
                    <a:pt x="49" y="13"/>
                  </a:lnTo>
                  <a:lnTo>
                    <a:pt x="46" y="8"/>
                  </a:lnTo>
                  <a:lnTo>
                    <a:pt x="42" y="5"/>
                  </a:lnTo>
                  <a:lnTo>
                    <a:pt x="37" y="3"/>
                  </a:lnTo>
                  <a:lnTo>
                    <a:pt x="32" y="1"/>
                  </a:lnTo>
                  <a:lnTo>
                    <a:pt x="27" y="0"/>
                  </a:lnTo>
                  <a:lnTo>
                    <a:pt x="21" y="1"/>
                  </a:lnTo>
                  <a:lnTo>
                    <a:pt x="16" y="3"/>
                  </a:lnTo>
                  <a:lnTo>
                    <a:pt x="12" y="5"/>
                  </a:lnTo>
                  <a:lnTo>
                    <a:pt x="8" y="8"/>
                  </a:lnTo>
                  <a:lnTo>
                    <a:pt x="4" y="13"/>
                  </a:lnTo>
                  <a:lnTo>
                    <a:pt x="2" y="17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33"/>
                  </a:lnTo>
                  <a:lnTo>
                    <a:pt x="2" y="38"/>
                  </a:lnTo>
                  <a:lnTo>
                    <a:pt x="4" y="43"/>
                  </a:lnTo>
                  <a:lnTo>
                    <a:pt x="8" y="47"/>
                  </a:lnTo>
                  <a:lnTo>
                    <a:pt x="12" y="50"/>
                  </a:lnTo>
                  <a:lnTo>
                    <a:pt x="16" y="53"/>
                  </a:lnTo>
                  <a:lnTo>
                    <a:pt x="21" y="54"/>
                  </a:lnTo>
                  <a:lnTo>
                    <a:pt x="27" y="5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333" name="Freeform 364"/>
            <p:cNvSpPr>
              <a:spLocks noEditPoints="1"/>
            </p:cNvSpPr>
            <p:nvPr/>
          </p:nvSpPr>
          <p:spPr bwMode="auto">
            <a:xfrm>
              <a:off x="3494088" y="1998663"/>
              <a:ext cx="92075" cy="92075"/>
            </a:xfrm>
            <a:custGeom>
              <a:avLst/>
              <a:gdLst>
                <a:gd name="T0" fmla="*/ 2147483647 w 58"/>
                <a:gd name="T1" fmla="*/ 2147483647 h 58"/>
                <a:gd name="T2" fmla="*/ 2147483647 w 58"/>
                <a:gd name="T3" fmla="*/ 2147483647 h 58"/>
                <a:gd name="T4" fmla="*/ 2147483647 w 58"/>
                <a:gd name="T5" fmla="*/ 2147483647 h 58"/>
                <a:gd name="T6" fmla="*/ 2147483647 w 58"/>
                <a:gd name="T7" fmla="*/ 2147483647 h 58"/>
                <a:gd name="T8" fmla="*/ 2147483647 w 58"/>
                <a:gd name="T9" fmla="*/ 2147483647 h 58"/>
                <a:gd name="T10" fmla="*/ 2147483647 w 58"/>
                <a:gd name="T11" fmla="*/ 2147483647 h 58"/>
                <a:gd name="T12" fmla="*/ 2147483647 w 58"/>
                <a:gd name="T13" fmla="*/ 2147483647 h 58"/>
                <a:gd name="T14" fmla="*/ 2147483647 w 58"/>
                <a:gd name="T15" fmla="*/ 0 h 58"/>
                <a:gd name="T16" fmla="*/ 2147483647 w 58"/>
                <a:gd name="T17" fmla="*/ 0 h 58"/>
                <a:gd name="T18" fmla="*/ 2147483647 w 58"/>
                <a:gd name="T19" fmla="*/ 2147483647 h 58"/>
                <a:gd name="T20" fmla="*/ 2147483647 w 58"/>
                <a:gd name="T21" fmla="*/ 2147483647 h 58"/>
                <a:gd name="T22" fmla="*/ 2147483647 w 58"/>
                <a:gd name="T23" fmla="*/ 2147483647 h 58"/>
                <a:gd name="T24" fmla="*/ 2147483647 w 58"/>
                <a:gd name="T25" fmla="*/ 2147483647 h 58"/>
                <a:gd name="T26" fmla="*/ 2147483647 w 58"/>
                <a:gd name="T27" fmla="*/ 2147483647 h 58"/>
                <a:gd name="T28" fmla="*/ 2147483647 w 58"/>
                <a:gd name="T29" fmla="*/ 2147483647 h 58"/>
                <a:gd name="T30" fmla="*/ 2147483647 w 58"/>
                <a:gd name="T31" fmla="*/ 2147483647 h 58"/>
                <a:gd name="T32" fmla="*/ 2147483647 w 58"/>
                <a:gd name="T33" fmla="*/ 2147483647 h 58"/>
                <a:gd name="T34" fmla="*/ 2147483647 w 58"/>
                <a:gd name="T35" fmla="*/ 2147483647 h 58"/>
                <a:gd name="T36" fmla="*/ 2147483647 w 58"/>
                <a:gd name="T37" fmla="*/ 2147483647 h 58"/>
                <a:gd name="T38" fmla="*/ 2147483647 w 58"/>
                <a:gd name="T39" fmla="*/ 2147483647 h 58"/>
                <a:gd name="T40" fmla="*/ 2147483647 w 58"/>
                <a:gd name="T41" fmla="*/ 2147483647 h 58"/>
                <a:gd name="T42" fmla="*/ 2147483647 w 58"/>
                <a:gd name="T43" fmla="*/ 2147483647 h 58"/>
                <a:gd name="T44" fmla="*/ 2147483647 w 58"/>
                <a:gd name="T45" fmla="*/ 2147483647 h 58"/>
                <a:gd name="T46" fmla="*/ 2147483647 w 58"/>
                <a:gd name="T47" fmla="*/ 2147483647 h 58"/>
                <a:gd name="T48" fmla="*/ 2147483647 w 58"/>
                <a:gd name="T49" fmla="*/ 2147483647 h 58"/>
                <a:gd name="T50" fmla="*/ 2147483647 w 58"/>
                <a:gd name="T51" fmla="*/ 2147483647 h 58"/>
                <a:gd name="T52" fmla="*/ 2147483647 w 58"/>
                <a:gd name="T53" fmla="*/ 2147483647 h 58"/>
                <a:gd name="T54" fmla="*/ 2147483647 w 58"/>
                <a:gd name="T55" fmla="*/ 2147483647 h 58"/>
                <a:gd name="T56" fmla="*/ 2147483647 w 58"/>
                <a:gd name="T57" fmla="*/ 2147483647 h 58"/>
                <a:gd name="T58" fmla="*/ 2147483647 w 58"/>
                <a:gd name="T59" fmla="*/ 2147483647 h 58"/>
                <a:gd name="T60" fmla="*/ 2147483647 w 58"/>
                <a:gd name="T61" fmla="*/ 2147483647 h 58"/>
                <a:gd name="T62" fmla="*/ 2147483647 w 58"/>
                <a:gd name="T63" fmla="*/ 2147483647 h 58"/>
                <a:gd name="T64" fmla="*/ 2147483647 w 58"/>
                <a:gd name="T65" fmla="*/ 2147483647 h 58"/>
                <a:gd name="T66" fmla="*/ 2147483647 w 58"/>
                <a:gd name="T67" fmla="*/ 2147483647 h 58"/>
                <a:gd name="T68" fmla="*/ 2147483647 w 58"/>
                <a:gd name="T69" fmla="*/ 2147483647 h 58"/>
                <a:gd name="T70" fmla="*/ 2147483647 w 58"/>
                <a:gd name="T71" fmla="*/ 2147483647 h 58"/>
                <a:gd name="T72" fmla="*/ 2147483647 w 58"/>
                <a:gd name="T73" fmla="*/ 2147483647 h 58"/>
                <a:gd name="T74" fmla="*/ 2147483647 w 58"/>
                <a:gd name="T75" fmla="*/ 2147483647 h 58"/>
                <a:gd name="T76" fmla="*/ 2147483647 w 58"/>
                <a:gd name="T77" fmla="*/ 2147483647 h 58"/>
                <a:gd name="T78" fmla="*/ 2147483647 w 58"/>
                <a:gd name="T79" fmla="*/ 2147483647 h 58"/>
                <a:gd name="T80" fmla="*/ 2147483647 w 58"/>
                <a:gd name="T81" fmla="*/ 2147483647 h 58"/>
                <a:gd name="T82" fmla="*/ 2147483647 w 58"/>
                <a:gd name="T83" fmla="*/ 2147483647 h 58"/>
                <a:gd name="T84" fmla="*/ 2147483647 w 58"/>
                <a:gd name="T85" fmla="*/ 2147483647 h 58"/>
                <a:gd name="T86" fmla="*/ 2147483647 w 58"/>
                <a:gd name="T87" fmla="*/ 2147483647 h 58"/>
                <a:gd name="T88" fmla="*/ 2147483647 w 58"/>
                <a:gd name="T89" fmla="*/ 2147483647 h 58"/>
                <a:gd name="T90" fmla="*/ 2147483647 w 58"/>
                <a:gd name="T91" fmla="*/ 2147483647 h 58"/>
                <a:gd name="T92" fmla="*/ 2147483647 w 58"/>
                <a:gd name="T93" fmla="*/ 2147483647 h 58"/>
                <a:gd name="T94" fmla="*/ 2147483647 w 58"/>
                <a:gd name="T95" fmla="*/ 2147483647 h 58"/>
                <a:gd name="T96" fmla="*/ 2147483647 w 58"/>
                <a:gd name="T97" fmla="*/ 2147483647 h 58"/>
                <a:gd name="T98" fmla="*/ 2147483647 w 58"/>
                <a:gd name="T99" fmla="*/ 2147483647 h 5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58"/>
                <a:gd name="T151" fmla="*/ 0 h 58"/>
                <a:gd name="T152" fmla="*/ 58 w 58"/>
                <a:gd name="T153" fmla="*/ 58 h 5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58" h="58">
                  <a:moveTo>
                    <a:pt x="32" y="57"/>
                  </a:moveTo>
                  <a:lnTo>
                    <a:pt x="34" y="57"/>
                  </a:lnTo>
                  <a:lnTo>
                    <a:pt x="35" y="57"/>
                  </a:lnTo>
                  <a:lnTo>
                    <a:pt x="37" y="56"/>
                  </a:lnTo>
                  <a:lnTo>
                    <a:pt x="40" y="55"/>
                  </a:lnTo>
                  <a:lnTo>
                    <a:pt x="44" y="53"/>
                  </a:lnTo>
                  <a:lnTo>
                    <a:pt x="45" y="52"/>
                  </a:lnTo>
                  <a:lnTo>
                    <a:pt x="49" y="49"/>
                  </a:lnTo>
                  <a:lnTo>
                    <a:pt x="52" y="45"/>
                  </a:lnTo>
                  <a:lnTo>
                    <a:pt x="53" y="44"/>
                  </a:lnTo>
                  <a:lnTo>
                    <a:pt x="54" y="42"/>
                  </a:lnTo>
                  <a:lnTo>
                    <a:pt x="55" y="40"/>
                  </a:lnTo>
                  <a:lnTo>
                    <a:pt x="56" y="37"/>
                  </a:lnTo>
                  <a:lnTo>
                    <a:pt x="57" y="35"/>
                  </a:lnTo>
                  <a:lnTo>
                    <a:pt x="57" y="34"/>
                  </a:lnTo>
                  <a:lnTo>
                    <a:pt x="57" y="31"/>
                  </a:lnTo>
                  <a:lnTo>
                    <a:pt x="58" y="29"/>
                  </a:lnTo>
                  <a:lnTo>
                    <a:pt x="57" y="26"/>
                  </a:lnTo>
                  <a:lnTo>
                    <a:pt x="57" y="23"/>
                  </a:lnTo>
                  <a:lnTo>
                    <a:pt x="56" y="20"/>
                  </a:lnTo>
                  <a:lnTo>
                    <a:pt x="55" y="17"/>
                  </a:lnTo>
                  <a:lnTo>
                    <a:pt x="53" y="13"/>
                  </a:lnTo>
                  <a:lnTo>
                    <a:pt x="52" y="12"/>
                  </a:lnTo>
                  <a:lnTo>
                    <a:pt x="49" y="8"/>
                  </a:lnTo>
                  <a:lnTo>
                    <a:pt x="45" y="5"/>
                  </a:lnTo>
                  <a:lnTo>
                    <a:pt x="44" y="5"/>
                  </a:lnTo>
                  <a:lnTo>
                    <a:pt x="40" y="2"/>
                  </a:lnTo>
                  <a:lnTo>
                    <a:pt x="37" y="1"/>
                  </a:lnTo>
                  <a:lnTo>
                    <a:pt x="35" y="0"/>
                  </a:lnTo>
                  <a:lnTo>
                    <a:pt x="34" y="0"/>
                  </a:lnTo>
                  <a:lnTo>
                    <a:pt x="32" y="0"/>
                  </a:lnTo>
                  <a:lnTo>
                    <a:pt x="29" y="0"/>
                  </a:lnTo>
                  <a:lnTo>
                    <a:pt x="26" y="0"/>
                  </a:lnTo>
                  <a:lnTo>
                    <a:pt x="23" y="0"/>
                  </a:lnTo>
                  <a:lnTo>
                    <a:pt x="18" y="2"/>
                  </a:lnTo>
                  <a:lnTo>
                    <a:pt x="15" y="3"/>
                  </a:lnTo>
                  <a:lnTo>
                    <a:pt x="13" y="5"/>
                  </a:lnTo>
                  <a:lnTo>
                    <a:pt x="12" y="5"/>
                  </a:lnTo>
                  <a:lnTo>
                    <a:pt x="8" y="8"/>
                  </a:lnTo>
                  <a:lnTo>
                    <a:pt x="5" y="12"/>
                  </a:lnTo>
                  <a:lnTo>
                    <a:pt x="5" y="13"/>
                  </a:lnTo>
                  <a:lnTo>
                    <a:pt x="3" y="15"/>
                  </a:lnTo>
                  <a:lnTo>
                    <a:pt x="2" y="17"/>
                  </a:lnTo>
                  <a:lnTo>
                    <a:pt x="1" y="20"/>
                  </a:lnTo>
                  <a:lnTo>
                    <a:pt x="1" y="23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1" y="34"/>
                  </a:lnTo>
                  <a:lnTo>
                    <a:pt x="1" y="35"/>
                  </a:lnTo>
                  <a:lnTo>
                    <a:pt x="1" y="37"/>
                  </a:lnTo>
                  <a:lnTo>
                    <a:pt x="3" y="42"/>
                  </a:lnTo>
                  <a:lnTo>
                    <a:pt x="5" y="44"/>
                  </a:lnTo>
                  <a:lnTo>
                    <a:pt x="5" y="45"/>
                  </a:lnTo>
                  <a:lnTo>
                    <a:pt x="8" y="49"/>
                  </a:lnTo>
                  <a:lnTo>
                    <a:pt x="12" y="52"/>
                  </a:lnTo>
                  <a:lnTo>
                    <a:pt x="13" y="53"/>
                  </a:lnTo>
                  <a:lnTo>
                    <a:pt x="15" y="54"/>
                  </a:lnTo>
                  <a:lnTo>
                    <a:pt x="18" y="55"/>
                  </a:lnTo>
                  <a:lnTo>
                    <a:pt x="20" y="56"/>
                  </a:lnTo>
                  <a:lnTo>
                    <a:pt x="23" y="57"/>
                  </a:lnTo>
                  <a:lnTo>
                    <a:pt x="26" y="57"/>
                  </a:lnTo>
                  <a:lnTo>
                    <a:pt x="29" y="58"/>
                  </a:lnTo>
                  <a:lnTo>
                    <a:pt x="32" y="57"/>
                  </a:lnTo>
                  <a:close/>
                  <a:moveTo>
                    <a:pt x="29" y="54"/>
                  </a:moveTo>
                  <a:lnTo>
                    <a:pt x="26" y="54"/>
                  </a:lnTo>
                  <a:lnTo>
                    <a:pt x="23" y="54"/>
                  </a:lnTo>
                  <a:lnTo>
                    <a:pt x="23" y="55"/>
                  </a:lnTo>
                  <a:lnTo>
                    <a:pt x="24" y="54"/>
                  </a:lnTo>
                  <a:lnTo>
                    <a:pt x="23" y="54"/>
                  </a:lnTo>
                  <a:lnTo>
                    <a:pt x="23" y="55"/>
                  </a:lnTo>
                  <a:lnTo>
                    <a:pt x="24" y="54"/>
                  </a:lnTo>
                  <a:lnTo>
                    <a:pt x="21" y="53"/>
                  </a:lnTo>
                  <a:lnTo>
                    <a:pt x="19" y="52"/>
                  </a:lnTo>
                  <a:lnTo>
                    <a:pt x="16" y="51"/>
                  </a:lnTo>
                  <a:lnTo>
                    <a:pt x="14" y="50"/>
                  </a:lnTo>
                  <a:lnTo>
                    <a:pt x="14" y="51"/>
                  </a:lnTo>
                  <a:lnTo>
                    <a:pt x="15" y="50"/>
                  </a:lnTo>
                  <a:lnTo>
                    <a:pt x="14" y="50"/>
                  </a:lnTo>
                  <a:lnTo>
                    <a:pt x="14" y="51"/>
                  </a:lnTo>
                  <a:lnTo>
                    <a:pt x="15" y="50"/>
                  </a:lnTo>
                  <a:lnTo>
                    <a:pt x="11" y="47"/>
                  </a:lnTo>
                  <a:lnTo>
                    <a:pt x="7" y="43"/>
                  </a:lnTo>
                  <a:lnTo>
                    <a:pt x="6" y="44"/>
                  </a:lnTo>
                  <a:lnTo>
                    <a:pt x="8" y="43"/>
                  </a:lnTo>
                  <a:lnTo>
                    <a:pt x="7" y="43"/>
                  </a:lnTo>
                  <a:lnTo>
                    <a:pt x="6" y="44"/>
                  </a:lnTo>
                  <a:lnTo>
                    <a:pt x="8" y="43"/>
                  </a:lnTo>
                  <a:lnTo>
                    <a:pt x="6" y="41"/>
                  </a:lnTo>
                  <a:lnTo>
                    <a:pt x="4" y="36"/>
                  </a:lnTo>
                  <a:lnTo>
                    <a:pt x="4" y="34"/>
                  </a:lnTo>
                  <a:lnTo>
                    <a:pt x="2" y="34"/>
                  </a:lnTo>
                  <a:lnTo>
                    <a:pt x="4" y="34"/>
                  </a:lnTo>
                  <a:lnTo>
                    <a:pt x="2" y="34"/>
                  </a:lnTo>
                  <a:lnTo>
                    <a:pt x="4" y="34"/>
                  </a:lnTo>
                  <a:lnTo>
                    <a:pt x="3" y="31"/>
                  </a:lnTo>
                  <a:lnTo>
                    <a:pt x="3" y="29"/>
                  </a:lnTo>
                  <a:lnTo>
                    <a:pt x="3" y="26"/>
                  </a:lnTo>
                  <a:lnTo>
                    <a:pt x="4" y="23"/>
                  </a:lnTo>
                  <a:lnTo>
                    <a:pt x="2" y="23"/>
                  </a:lnTo>
                  <a:lnTo>
                    <a:pt x="4" y="24"/>
                  </a:lnTo>
                  <a:lnTo>
                    <a:pt x="4" y="23"/>
                  </a:lnTo>
                  <a:lnTo>
                    <a:pt x="2" y="23"/>
                  </a:lnTo>
                  <a:lnTo>
                    <a:pt x="4" y="24"/>
                  </a:lnTo>
                  <a:lnTo>
                    <a:pt x="4" y="21"/>
                  </a:lnTo>
                  <a:lnTo>
                    <a:pt x="5" y="19"/>
                  </a:lnTo>
                  <a:lnTo>
                    <a:pt x="6" y="16"/>
                  </a:lnTo>
                  <a:lnTo>
                    <a:pt x="8" y="14"/>
                  </a:lnTo>
                  <a:lnTo>
                    <a:pt x="6" y="14"/>
                  </a:lnTo>
                  <a:lnTo>
                    <a:pt x="7" y="15"/>
                  </a:lnTo>
                  <a:lnTo>
                    <a:pt x="8" y="14"/>
                  </a:lnTo>
                  <a:lnTo>
                    <a:pt x="6" y="14"/>
                  </a:lnTo>
                  <a:lnTo>
                    <a:pt x="7" y="15"/>
                  </a:lnTo>
                  <a:lnTo>
                    <a:pt x="11" y="11"/>
                  </a:lnTo>
                  <a:lnTo>
                    <a:pt x="15" y="7"/>
                  </a:lnTo>
                  <a:lnTo>
                    <a:pt x="14" y="6"/>
                  </a:lnTo>
                  <a:lnTo>
                    <a:pt x="14" y="8"/>
                  </a:lnTo>
                  <a:lnTo>
                    <a:pt x="15" y="7"/>
                  </a:lnTo>
                  <a:lnTo>
                    <a:pt x="14" y="6"/>
                  </a:lnTo>
                  <a:lnTo>
                    <a:pt x="14" y="8"/>
                  </a:lnTo>
                  <a:lnTo>
                    <a:pt x="16" y="6"/>
                  </a:lnTo>
                  <a:lnTo>
                    <a:pt x="19" y="5"/>
                  </a:lnTo>
                  <a:lnTo>
                    <a:pt x="24" y="4"/>
                  </a:lnTo>
                  <a:lnTo>
                    <a:pt x="23" y="2"/>
                  </a:lnTo>
                  <a:lnTo>
                    <a:pt x="23" y="4"/>
                  </a:lnTo>
                  <a:lnTo>
                    <a:pt x="24" y="4"/>
                  </a:lnTo>
                  <a:lnTo>
                    <a:pt x="23" y="2"/>
                  </a:lnTo>
                  <a:lnTo>
                    <a:pt x="23" y="4"/>
                  </a:lnTo>
                  <a:lnTo>
                    <a:pt x="26" y="3"/>
                  </a:lnTo>
                  <a:lnTo>
                    <a:pt x="29" y="3"/>
                  </a:lnTo>
                  <a:lnTo>
                    <a:pt x="32" y="3"/>
                  </a:lnTo>
                  <a:lnTo>
                    <a:pt x="34" y="4"/>
                  </a:lnTo>
                  <a:lnTo>
                    <a:pt x="34" y="2"/>
                  </a:lnTo>
                  <a:lnTo>
                    <a:pt x="34" y="4"/>
                  </a:lnTo>
                  <a:lnTo>
                    <a:pt x="34" y="2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39" y="5"/>
                  </a:lnTo>
                  <a:lnTo>
                    <a:pt x="43" y="8"/>
                  </a:lnTo>
                  <a:lnTo>
                    <a:pt x="44" y="6"/>
                  </a:lnTo>
                  <a:lnTo>
                    <a:pt x="43" y="7"/>
                  </a:lnTo>
                  <a:lnTo>
                    <a:pt x="43" y="8"/>
                  </a:lnTo>
                  <a:lnTo>
                    <a:pt x="44" y="6"/>
                  </a:lnTo>
                  <a:lnTo>
                    <a:pt x="43" y="7"/>
                  </a:lnTo>
                  <a:lnTo>
                    <a:pt x="47" y="11"/>
                  </a:lnTo>
                  <a:lnTo>
                    <a:pt x="50" y="15"/>
                  </a:lnTo>
                  <a:lnTo>
                    <a:pt x="51" y="14"/>
                  </a:lnTo>
                  <a:lnTo>
                    <a:pt x="50" y="14"/>
                  </a:lnTo>
                  <a:lnTo>
                    <a:pt x="50" y="15"/>
                  </a:lnTo>
                  <a:lnTo>
                    <a:pt x="51" y="14"/>
                  </a:lnTo>
                  <a:lnTo>
                    <a:pt x="50" y="14"/>
                  </a:lnTo>
                  <a:lnTo>
                    <a:pt x="52" y="19"/>
                  </a:lnTo>
                  <a:lnTo>
                    <a:pt x="53" y="21"/>
                  </a:lnTo>
                  <a:lnTo>
                    <a:pt x="54" y="24"/>
                  </a:lnTo>
                  <a:lnTo>
                    <a:pt x="55" y="23"/>
                  </a:lnTo>
                  <a:lnTo>
                    <a:pt x="54" y="23"/>
                  </a:lnTo>
                  <a:lnTo>
                    <a:pt x="54" y="24"/>
                  </a:lnTo>
                  <a:lnTo>
                    <a:pt x="55" y="23"/>
                  </a:lnTo>
                  <a:lnTo>
                    <a:pt x="54" y="23"/>
                  </a:lnTo>
                  <a:lnTo>
                    <a:pt x="54" y="26"/>
                  </a:lnTo>
                  <a:lnTo>
                    <a:pt x="54" y="29"/>
                  </a:lnTo>
                  <a:lnTo>
                    <a:pt x="54" y="31"/>
                  </a:lnTo>
                  <a:lnTo>
                    <a:pt x="54" y="34"/>
                  </a:lnTo>
                  <a:lnTo>
                    <a:pt x="55" y="34"/>
                  </a:lnTo>
                  <a:lnTo>
                    <a:pt x="54" y="34"/>
                  </a:lnTo>
                  <a:lnTo>
                    <a:pt x="55" y="34"/>
                  </a:lnTo>
                  <a:lnTo>
                    <a:pt x="54" y="34"/>
                  </a:lnTo>
                  <a:lnTo>
                    <a:pt x="53" y="36"/>
                  </a:lnTo>
                  <a:lnTo>
                    <a:pt x="52" y="39"/>
                  </a:lnTo>
                  <a:lnTo>
                    <a:pt x="51" y="41"/>
                  </a:lnTo>
                  <a:lnTo>
                    <a:pt x="50" y="43"/>
                  </a:lnTo>
                  <a:lnTo>
                    <a:pt x="51" y="44"/>
                  </a:lnTo>
                  <a:lnTo>
                    <a:pt x="50" y="43"/>
                  </a:lnTo>
                  <a:lnTo>
                    <a:pt x="51" y="44"/>
                  </a:lnTo>
                  <a:lnTo>
                    <a:pt x="50" y="43"/>
                  </a:lnTo>
                  <a:lnTo>
                    <a:pt x="47" y="47"/>
                  </a:lnTo>
                  <a:lnTo>
                    <a:pt x="43" y="50"/>
                  </a:lnTo>
                  <a:lnTo>
                    <a:pt x="44" y="51"/>
                  </a:lnTo>
                  <a:lnTo>
                    <a:pt x="43" y="50"/>
                  </a:lnTo>
                  <a:lnTo>
                    <a:pt x="44" y="51"/>
                  </a:lnTo>
                  <a:lnTo>
                    <a:pt x="43" y="50"/>
                  </a:lnTo>
                  <a:lnTo>
                    <a:pt x="39" y="52"/>
                  </a:lnTo>
                  <a:lnTo>
                    <a:pt x="36" y="53"/>
                  </a:lnTo>
                  <a:lnTo>
                    <a:pt x="34" y="54"/>
                  </a:lnTo>
                  <a:lnTo>
                    <a:pt x="34" y="55"/>
                  </a:lnTo>
                  <a:lnTo>
                    <a:pt x="34" y="54"/>
                  </a:lnTo>
                  <a:lnTo>
                    <a:pt x="34" y="55"/>
                  </a:lnTo>
                  <a:lnTo>
                    <a:pt x="34" y="54"/>
                  </a:lnTo>
                  <a:lnTo>
                    <a:pt x="32" y="54"/>
                  </a:lnTo>
                  <a:lnTo>
                    <a:pt x="29" y="5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334" name="Freeform 365"/>
            <p:cNvSpPr>
              <a:spLocks/>
            </p:cNvSpPr>
            <p:nvPr/>
          </p:nvSpPr>
          <p:spPr bwMode="auto">
            <a:xfrm>
              <a:off x="3262313" y="2208213"/>
              <a:ext cx="87312" cy="87313"/>
            </a:xfrm>
            <a:custGeom>
              <a:avLst/>
              <a:gdLst>
                <a:gd name="T0" fmla="*/ 2147483647 w 55"/>
                <a:gd name="T1" fmla="*/ 2147483647 h 55"/>
                <a:gd name="T2" fmla="*/ 2147483647 w 55"/>
                <a:gd name="T3" fmla="*/ 2147483647 h 55"/>
                <a:gd name="T4" fmla="*/ 2147483647 w 55"/>
                <a:gd name="T5" fmla="*/ 2147483647 h 55"/>
                <a:gd name="T6" fmla="*/ 2147483647 w 55"/>
                <a:gd name="T7" fmla="*/ 2147483647 h 55"/>
                <a:gd name="T8" fmla="*/ 2147483647 w 55"/>
                <a:gd name="T9" fmla="*/ 2147483647 h 55"/>
                <a:gd name="T10" fmla="*/ 2147483647 w 55"/>
                <a:gd name="T11" fmla="*/ 2147483647 h 55"/>
                <a:gd name="T12" fmla="*/ 2147483647 w 55"/>
                <a:gd name="T13" fmla="*/ 2147483647 h 55"/>
                <a:gd name="T14" fmla="*/ 2147483647 w 55"/>
                <a:gd name="T15" fmla="*/ 2147483647 h 55"/>
                <a:gd name="T16" fmla="*/ 2147483647 w 55"/>
                <a:gd name="T17" fmla="*/ 2147483647 h 55"/>
                <a:gd name="T18" fmla="*/ 2147483647 w 55"/>
                <a:gd name="T19" fmla="*/ 2147483647 h 55"/>
                <a:gd name="T20" fmla="*/ 2147483647 w 55"/>
                <a:gd name="T21" fmla="*/ 2147483647 h 55"/>
                <a:gd name="T22" fmla="*/ 2147483647 w 55"/>
                <a:gd name="T23" fmla="*/ 2147483647 h 55"/>
                <a:gd name="T24" fmla="*/ 2147483647 w 55"/>
                <a:gd name="T25" fmla="*/ 2147483647 h 55"/>
                <a:gd name="T26" fmla="*/ 2147483647 w 55"/>
                <a:gd name="T27" fmla="*/ 2147483647 h 55"/>
                <a:gd name="T28" fmla="*/ 2147483647 w 55"/>
                <a:gd name="T29" fmla="*/ 2147483647 h 55"/>
                <a:gd name="T30" fmla="*/ 2147483647 w 55"/>
                <a:gd name="T31" fmla="*/ 2147483647 h 55"/>
                <a:gd name="T32" fmla="*/ 2147483647 w 55"/>
                <a:gd name="T33" fmla="*/ 0 h 55"/>
                <a:gd name="T34" fmla="*/ 2147483647 w 55"/>
                <a:gd name="T35" fmla="*/ 2147483647 h 55"/>
                <a:gd name="T36" fmla="*/ 2147483647 w 55"/>
                <a:gd name="T37" fmla="*/ 2147483647 h 55"/>
                <a:gd name="T38" fmla="*/ 2147483647 w 55"/>
                <a:gd name="T39" fmla="*/ 2147483647 h 55"/>
                <a:gd name="T40" fmla="*/ 2147483647 w 55"/>
                <a:gd name="T41" fmla="*/ 2147483647 h 55"/>
                <a:gd name="T42" fmla="*/ 2147483647 w 55"/>
                <a:gd name="T43" fmla="*/ 2147483647 h 55"/>
                <a:gd name="T44" fmla="*/ 2147483647 w 55"/>
                <a:gd name="T45" fmla="*/ 2147483647 h 55"/>
                <a:gd name="T46" fmla="*/ 2147483647 w 55"/>
                <a:gd name="T47" fmla="*/ 2147483647 h 55"/>
                <a:gd name="T48" fmla="*/ 0 w 55"/>
                <a:gd name="T49" fmla="*/ 2147483647 h 55"/>
                <a:gd name="T50" fmla="*/ 2147483647 w 55"/>
                <a:gd name="T51" fmla="*/ 2147483647 h 55"/>
                <a:gd name="T52" fmla="*/ 2147483647 w 55"/>
                <a:gd name="T53" fmla="*/ 2147483647 h 55"/>
                <a:gd name="T54" fmla="*/ 2147483647 w 55"/>
                <a:gd name="T55" fmla="*/ 2147483647 h 55"/>
                <a:gd name="T56" fmla="*/ 2147483647 w 55"/>
                <a:gd name="T57" fmla="*/ 2147483647 h 55"/>
                <a:gd name="T58" fmla="*/ 2147483647 w 55"/>
                <a:gd name="T59" fmla="*/ 2147483647 h 55"/>
                <a:gd name="T60" fmla="*/ 2147483647 w 55"/>
                <a:gd name="T61" fmla="*/ 2147483647 h 55"/>
                <a:gd name="T62" fmla="*/ 2147483647 w 55"/>
                <a:gd name="T63" fmla="*/ 2147483647 h 55"/>
                <a:gd name="T64" fmla="*/ 2147483647 w 55"/>
                <a:gd name="T65" fmla="*/ 2147483647 h 5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5"/>
                <a:gd name="T100" fmla="*/ 0 h 55"/>
                <a:gd name="T101" fmla="*/ 55 w 55"/>
                <a:gd name="T102" fmla="*/ 55 h 5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5" h="55">
                  <a:moveTo>
                    <a:pt x="28" y="55"/>
                  </a:moveTo>
                  <a:lnTo>
                    <a:pt x="33" y="54"/>
                  </a:lnTo>
                  <a:lnTo>
                    <a:pt x="38" y="53"/>
                  </a:lnTo>
                  <a:lnTo>
                    <a:pt x="43" y="50"/>
                  </a:lnTo>
                  <a:lnTo>
                    <a:pt x="47" y="47"/>
                  </a:lnTo>
                  <a:lnTo>
                    <a:pt x="50" y="43"/>
                  </a:lnTo>
                  <a:lnTo>
                    <a:pt x="53" y="38"/>
                  </a:lnTo>
                  <a:lnTo>
                    <a:pt x="54" y="33"/>
                  </a:lnTo>
                  <a:lnTo>
                    <a:pt x="55" y="28"/>
                  </a:lnTo>
                  <a:lnTo>
                    <a:pt x="54" y="22"/>
                  </a:lnTo>
                  <a:lnTo>
                    <a:pt x="53" y="17"/>
                  </a:lnTo>
                  <a:lnTo>
                    <a:pt x="50" y="13"/>
                  </a:lnTo>
                  <a:lnTo>
                    <a:pt x="47" y="8"/>
                  </a:lnTo>
                  <a:lnTo>
                    <a:pt x="43" y="5"/>
                  </a:lnTo>
                  <a:lnTo>
                    <a:pt x="38" y="3"/>
                  </a:lnTo>
                  <a:lnTo>
                    <a:pt x="33" y="1"/>
                  </a:lnTo>
                  <a:lnTo>
                    <a:pt x="28" y="0"/>
                  </a:lnTo>
                  <a:lnTo>
                    <a:pt x="22" y="1"/>
                  </a:lnTo>
                  <a:lnTo>
                    <a:pt x="17" y="3"/>
                  </a:lnTo>
                  <a:lnTo>
                    <a:pt x="13" y="5"/>
                  </a:lnTo>
                  <a:lnTo>
                    <a:pt x="9" y="8"/>
                  </a:lnTo>
                  <a:lnTo>
                    <a:pt x="5" y="13"/>
                  </a:lnTo>
                  <a:lnTo>
                    <a:pt x="3" y="17"/>
                  </a:lnTo>
                  <a:lnTo>
                    <a:pt x="1" y="22"/>
                  </a:lnTo>
                  <a:lnTo>
                    <a:pt x="0" y="28"/>
                  </a:lnTo>
                  <a:lnTo>
                    <a:pt x="1" y="33"/>
                  </a:lnTo>
                  <a:lnTo>
                    <a:pt x="3" y="38"/>
                  </a:lnTo>
                  <a:lnTo>
                    <a:pt x="5" y="43"/>
                  </a:lnTo>
                  <a:lnTo>
                    <a:pt x="9" y="47"/>
                  </a:lnTo>
                  <a:lnTo>
                    <a:pt x="13" y="50"/>
                  </a:lnTo>
                  <a:lnTo>
                    <a:pt x="17" y="53"/>
                  </a:lnTo>
                  <a:lnTo>
                    <a:pt x="22" y="54"/>
                  </a:lnTo>
                  <a:lnTo>
                    <a:pt x="28" y="55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7F7F7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335" name="Freeform 366"/>
            <p:cNvSpPr>
              <a:spLocks noEditPoints="1"/>
            </p:cNvSpPr>
            <p:nvPr/>
          </p:nvSpPr>
          <p:spPr bwMode="auto">
            <a:xfrm>
              <a:off x="3260725" y="2206625"/>
              <a:ext cx="92075" cy="92075"/>
            </a:xfrm>
            <a:custGeom>
              <a:avLst/>
              <a:gdLst>
                <a:gd name="T0" fmla="*/ 2147483647 w 58"/>
                <a:gd name="T1" fmla="*/ 2147483647 h 58"/>
                <a:gd name="T2" fmla="*/ 2147483647 w 58"/>
                <a:gd name="T3" fmla="*/ 2147483647 h 58"/>
                <a:gd name="T4" fmla="*/ 2147483647 w 58"/>
                <a:gd name="T5" fmla="*/ 2147483647 h 58"/>
                <a:gd name="T6" fmla="*/ 2147483647 w 58"/>
                <a:gd name="T7" fmla="*/ 2147483647 h 58"/>
                <a:gd name="T8" fmla="*/ 2147483647 w 58"/>
                <a:gd name="T9" fmla="*/ 2147483647 h 58"/>
                <a:gd name="T10" fmla="*/ 2147483647 w 58"/>
                <a:gd name="T11" fmla="*/ 2147483647 h 58"/>
                <a:gd name="T12" fmla="*/ 2147483647 w 58"/>
                <a:gd name="T13" fmla="*/ 2147483647 h 58"/>
                <a:gd name="T14" fmla="*/ 2147483647 w 58"/>
                <a:gd name="T15" fmla="*/ 0 h 58"/>
                <a:gd name="T16" fmla="*/ 2147483647 w 58"/>
                <a:gd name="T17" fmla="*/ 0 h 58"/>
                <a:gd name="T18" fmla="*/ 2147483647 w 58"/>
                <a:gd name="T19" fmla="*/ 2147483647 h 58"/>
                <a:gd name="T20" fmla="*/ 2147483647 w 58"/>
                <a:gd name="T21" fmla="*/ 2147483647 h 58"/>
                <a:gd name="T22" fmla="*/ 0 w 58"/>
                <a:gd name="T23" fmla="*/ 2147483647 h 58"/>
                <a:gd name="T24" fmla="*/ 0 w 58"/>
                <a:gd name="T25" fmla="*/ 2147483647 h 58"/>
                <a:gd name="T26" fmla="*/ 2147483647 w 58"/>
                <a:gd name="T27" fmla="*/ 2147483647 h 58"/>
                <a:gd name="T28" fmla="*/ 2147483647 w 58"/>
                <a:gd name="T29" fmla="*/ 2147483647 h 58"/>
                <a:gd name="T30" fmla="*/ 2147483647 w 58"/>
                <a:gd name="T31" fmla="*/ 2147483647 h 58"/>
                <a:gd name="T32" fmla="*/ 2147483647 w 58"/>
                <a:gd name="T33" fmla="*/ 2147483647 h 58"/>
                <a:gd name="T34" fmla="*/ 2147483647 w 58"/>
                <a:gd name="T35" fmla="*/ 2147483647 h 58"/>
                <a:gd name="T36" fmla="*/ 2147483647 w 58"/>
                <a:gd name="T37" fmla="*/ 2147483647 h 58"/>
                <a:gd name="T38" fmla="*/ 2147483647 w 58"/>
                <a:gd name="T39" fmla="*/ 2147483647 h 58"/>
                <a:gd name="T40" fmla="*/ 2147483647 w 58"/>
                <a:gd name="T41" fmla="*/ 2147483647 h 58"/>
                <a:gd name="T42" fmla="*/ 2147483647 w 58"/>
                <a:gd name="T43" fmla="*/ 2147483647 h 58"/>
                <a:gd name="T44" fmla="*/ 2147483647 w 58"/>
                <a:gd name="T45" fmla="*/ 2147483647 h 58"/>
                <a:gd name="T46" fmla="*/ 2147483647 w 58"/>
                <a:gd name="T47" fmla="*/ 2147483647 h 58"/>
                <a:gd name="T48" fmla="*/ 2147483647 w 58"/>
                <a:gd name="T49" fmla="*/ 2147483647 h 58"/>
                <a:gd name="T50" fmla="*/ 2147483647 w 58"/>
                <a:gd name="T51" fmla="*/ 2147483647 h 58"/>
                <a:gd name="T52" fmla="*/ 2147483647 w 58"/>
                <a:gd name="T53" fmla="*/ 2147483647 h 58"/>
                <a:gd name="T54" fmla="*/ 2147483647 w 58"/>
                <a:gd name="T55" fmla="*/ 2147483647 h 58"/>
                <a:gd name="T56" fmla="*/ 2147483647 w 58"/>
                <a:gd name="T57" fmla="*/ 2147483647 h 58"/>
                <a:gd name="T58" fmla="*/ 2147483647 w 58"/>
                <a:gd name="T59" fmla="*/ 2147483647 h 58"/>
                <a:gd name="T60" fmla="*/ 2147483647 w 58"/>
                <a:gd name="T61" fmla="*/ 2147483647 h 58"/>
                <a:gd name="T62" fmla="*/ 2147483647 w 58"/>
                <a:gd name="T63" fmla="*/ 2147483647 h 58"/>
                <a:gd name="T64" fmla="*/ 2147483647 w 58"/>
                <a:gd name="T65" fmla="*/ 2147483647 h 58"/>
                <a:gd name="T66" fmla="*/ 2147483647 w 58"/>
                <a:gd name="T67" fmla="*/ 2147483647 h 58"/>
                <a:gd name="T68" fmla="*/ 2147483647 w 58"/>
                <a:gd name="T69" fmla="*/ 2147483647 h 58"/>
                <a:gd name="T70" fmla="*/ 2147483647 w 58"/>
                <a:gd name="T71" fmla="*/ 2147483647 h 58"/>
                <a:gd name="T72" fmla="*/ 2147483647 w 58"/>
                <a:gd name="T73" fmla="*/ 2147483647 h 58"/>
                <a:gd name="T74" fmla="*/ 2147483647 w 58"/>
                <a:gd name="T75" fmla="*/ 2147483647 h 58"/>
                <a:gd name="T76" fmla="*/ 2147483647 w 58"/>
                <a:gd name="T77" fmla="*/ 2147483647 h 58"/>
                <a:gd name="T78" fmla="*/ 2147483647 w 58"/>
                <a:gd name="T79" fmla="*/ 2147483647 h 58"/>
                <a:gd name="T80" fmla="*/ 2147483647 w 58"/>
                <a:gd name="T81" fmla="*/ 2147483647 h 58"/>
                <a:gd name="T82" fmla="*/ 2147483647 w 58"/>
                <a:gd name="T83" fmla="*/ 2147483647 h 58"/>
                <a:gd name="T84" fmla="*/ 2147483647 w 58"/>
                <a:gd name="T85" fmla="*/ 2147483647 h 58"/>
                <a:gd name="T86" fmla="*/ 2147483647 w 58"/>
                <a:gd name="T87" fmla="*/ 2147483647 h 58"/>
                <a:gd name="T88" fmla="*/ 2147483647 w 58"/>
                <a:gd name="T89" fmla="*/ 2147483647 h 58"/>
                <a:gd name="T90" fmla="*/ 2147483647 w 58"/>
                <a:gd name="T91" fmla="*/ 2147483647 h 58"/>
                <a:gd name="T92" fmla="*/ 2147483647 w 58"/>
                <a:gd name="T93" fmla="*/ 2147483647 h 58"/>
                <a:gd name="T94" fmla="*/ 2147483647 w 58"/>
                <a:gd name="T95" fmla="*/ 2147483647 h 58"/>
                <a:gd name="T96" fmla="*/ 2147483647 w 58"/>
                <a:gd name="T97" fmla="*/ 2147483647 h 58"/>
                <a:gd name="T98" fmla="*/ 2147483647 w 58"/>
                <a:gd name="T99" fmla="*/ 2147483647 h 5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58"/>
                <a:gd name="T151" fmla="*/ 0 h 58"/>
                <a:gd name="T152" fmla="*/ 58 w 58"/>
                <a:gd name="T153" fmla="*/ 58 h 5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58" h="58">
                  <a:moveTo>
                    <a:pt x="31" y="57"/>
                  </a:moveTo>
                  <a:lnTo>
                    <a:pt x="34" y="57"/>
                  </a:lnTo>
                  <a:lnTo>
                    <a:pt x="35" y="57"/>
                  </a:lnTo>
                  <a:lnTo>
                    <a:pt x="37" y="56"/>
                  </a:lnTo>
                  <a:lnTo>
                    <a:pt x="40" y="55"/>
                  </a:lnTo>
                  <a:lnTo>
                    <a:pt x="42" y="54"/>
                  </a:lnTo>
                  <a:lnTo>
                    <a:pt x="44" y="53"/>
                  </a:lnTo>
                  <a:lnTo>
                    <a:pt x="45" y="52"/>
                  </a:lnTo>
                  <a:lnTo>
                    <a:pt x="49" y="49"/>
                  </a:lnTo>
                  <a:lnTo>
                    <a:pt x="52" y="45"/>
                  </a:lnTo>
                  <a:lnTo>
                    <a:pt x="53" y="45"/>
                  </a:lnTo>
                  <a:lnTo>
                    <a:pt x="54" y="42"/>
                  </a:lnTo>
                  <a:lnTo>
                    <a:pt x="55" y="40"/>
                  </a:lnTo>
                  <a:lnTo>
                    <a:pt x="56" y="37"/>
                  </a:lnTo>
                  <a:lnTo>
                    <a:pt x="57" y="35"/>
                  </a:lnTo>
                  <a:lnTo>
                    <a:pt x="57" y="34"/>
                  </a:lnTo>
                  <a:lnTo>
                    <a:pt x="57" y="32"/>
                  </a:lnTo>
                  <a:lnTo>
                    <a:pt x="58" y="29"/>
                  </a:lnTo>
                  <a:lnTo>
                    <a:pt x="57" y="26"/>
                  </a:lnTo>
                  <a:lnTo>
                    <a:pt x="57" y="23"/>
                  </a:lnTo>
                  <a:lnTo>
                    <a:pt x="56" y="20"/>
                  </a:lnTo>
                  <a:lnTo>
                    <a:pt x="55" y="17"/>
                  </a:lnTo>
                  <a:lnTo>
                    <a:pt x="53" y="13"/>
                  </a:lnTo>
                  <a:lnTo>
                    <a:pt x="52" y="12"/>
                  </a:lnTo>
                  <a:lnTo>
                    <a:pt x="49" y="8"/>
                  </a:lnTo>
                  <a:lnTo>
                    <a:pt x="45" y="5"/>
                  </a:lnTo>
                  <a:lnTo>
                    <a:pt x="44" y="5"/>
                  </a:lnTo>
                  <a:lnTo>
                    <a:pt x="40" y="2"/>
                  </a:lnTo>
                  <a:lnTo>
                    <a:pt x="37" y="1"/>
                  </a:lnTo>
                  <a:lnTo>
                    <a:pt x="35" y="0"/>
                  </a:lnTo>
                  <a:lnTo>
                    <a:pt x="34" y="0"/>
                  </a:lnTo>
                  <a:lnTo>
                    <a:pt x="31" y="0"/>
                  </a:lnTo>
                  <a:lnTo>
                    <a:pt x="29" y="0"/>
                  </a:lnTo>
                  <a:lnTo>
                    <a:pt x="26" y="0"/>
                  </a:lnTo>
                  <a:lnTo>
                    <a:pt x="23" y="0"/>
                  </a:lnTo>
                  <a:lnTo>
                    <a:pt x="20" y="1"/>
                  </a:lnTo>
                  <a:lnTo>
                    <a:pt x="18" y="2"/>
                  </a:lnTo>
                  <a:lnTo>
                    <a:pt x="13" y="5"/>
                  </a:lnTo>
                  <a:lnTo>
                    <a:pt x="12" y="5"/>
                  </a:lnTo>
                  <a:lnTo>
                    <a:pt x="8" y="8"/>
                  </a:lnTo>
                  <a:lnTo>
                    <a:pt x="5" y="12"/>
                  </a:lnTo>
                  <a:lnTo>
                    <a:pt x="5" y="13"/>
                  </a:lnTo>
                  <a:lnTo>
                    <a:pt x="2" y="17"/>
                  </a:lnTo>
                  <a:lnTo>
                    <a:pt x="1" y="20"/>
                  </a:lnTo>
                  <a:lnTo>
                    <a:pt x="0" y="23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2"/>
                  </a:lnTo>
                  <a:lnTo>
                    <a:pt x="0" y="34"/>
                  </a:lnTo>
                  <a:lnTo>
                    <a:pt x="0" y="35"/>
                  </a:lnTo>
                  <a:lnTo>
                    <a:pt x="2" y="40"/>
                  </a:lnTo>
                  <a:lnTo>
                    <a:pt x="3" y="42"/>
                  </a:lnTo>
                  <a:lnTo>
                    <a:pt x="5" y="45"/>
                  </a:lnTo>
                  <a:lnTo>
                    <a:pt x="8" y="49"/>
                  </a:lnTo>
                  <a:lnTo>
                    <a:pt x="12" y="52"/>
                  </a:lnTo>
                  <a:lnTo>
                    <a:pt x="13" y="53"/>
                  </a:lnTo>
                  <a:lnTo>
                    <a:pt x="15" y="54"/>
                  </a:lnTo>
                  <a:lnTo>
                    <a:pt x="18" y="55"/>
                  </a:lnTo>
                  <a:lnTo>
                    <a:pt x="20" y="56"/>
                  </a:lnTo>
                  <a:lnTo>
                    <a:pt x="23" y="57"/>
                  </a:lnTo>
                  <a:lnTo>
                    <a:pt x="26" y="57"/>
                  </a:lnTo>
                  <a:lnTo>
                    <a:pt x="29" y="58"/>
                  </a:lnTo>
                  <a:lnTo>
                    <a:pt x="31" y="57"/>
                  </a:lnTo>
                  <a:close/>
                  <a:moveTo>
                    <a:pt x="29" y="54"/>
                  </a:moveTo>
                  <a:lnTo>
                    <a:pt x="26" y="54"/>
                  </a:lnTo>
                  <a:lnTo>
                    <a:pt x="23" y="54"/>
                  </a:lnTo>
                  <a:lnTo>
                    <a:pt x="23" y="55"/>
                  </a:lnTo>
                  <a:lnTo>
                    <a:pt x="24" y="54"/>
                  </a:lnTo>
                  <a:lnTo>
                    <a:pt x="23" y="54"/>
                  </a:lnTo>
                  <a:lnTo>
                    <a:pt x="23" y="55"/>
                  </a:lnTo>
                  <a:lnTo>
                    <a:pt x="24" y="54"/>
                  </a:lnTo>
                  <a:lnTo>
                    <a:pt x="21" y="53"/>
                  </a:lnTo>
                  <a:lnTo>
                    <a:pt x="19" y="52"/>
                  </a:lnTo>
                  <a:lnTo>
                    <a:pt x="16" y="51"/>
                  </a:lnTo>
                  <a:lnTo>
                    <a:pt x="14" y="50"/>
                  </a:lnTo>
                  <a:lnTo>
                    <a:pt x="14" y="51"/>
                  </a:lnTo>
                  <a:lnTo>
                    <a:pt x="15" y="50"/>
                  </a:lnTo>
                  <a:lnTo>
                    <a:pt x="14" y="50"/>
                  </a:lnTo>
                  <a:lnTo>
                    <a:pt x="14" y="51"/>
                  </a:lnTo>
                  <a:lnTo>
                    <a:pt x="15" y="50"/>
                  </a:lnTo>
                  <a:lnTo>
                    <a:pt x="11" y="47"/>
                  </a:lnTo>
                  <a:lnTo>
                    <a:pt x="7" y="43"/>
                  </a:lnTo>
                  <a:lnTo>
                    <a:pt x="6" y="44"/>
                  </a:lnTo>
                  <a:lnTo>
                    <a:pt x="8" y="43"/>
                  </a:lnTo>
                  <a:lnTo>
                    <a:pt x="7" y="43"/>
                  </a:lnTo>
                  <a:lnTo>
                    <a:pt x="6" y="44"/>
                  </a:lnTo>
                  <a:lnTo>
                    <a:pt x="8" y="43"/>
                  </a:lnTo>
                  <a:lnTo>
                    <a:pt x="6" y="41"/>
                  </a:lnTo>
                  <a:lnTo>
                    <a:pt x="5" y="39"/>
                  </a:lnTo>
                  <a:lnTo>
                    <a:pt x="4" y="34"/>
                  </a:lnTo>
                  <a:lnTo>
                    <a:pt x="2" y="34"/>
                  </a:lnTo>
                  <a:lnTo>
                    <a:pt x="4" y="34"/>
                  </a:lnTo>
                  <a:lnTo>
                    <a:pt x="2" y="34"/>
                  </a:lnTo>
                  <a:lnTo>
                    <a:pt x="4" y="34"/>
                  </a:lnTo>
                  <a:lnTo>
                    <a:pt x="3" y="32"/>
                  </a:lnTo>
                  <a:lnTo>
                    <a:pt x="3" y="29"/>
                  </a:lnTo>
                  <a:lnTo>
                    <a:pt x="3" y="26"/>
                  </a:lnTo>
                  <a:lnTo>
                    <a:pt x="4" y="23"/>
                  </a:lnTo>
                  <a:lnTo>
                    <a:pt x="2" y="23"/>
                  </a:lnTo>
                  <a:lnTo>
                    <a:pt x="4" y="24"/>
                  </a:lnTo>
                  <a:lnTo>
                    <a:pt x="4" y="23"/>
                  </a:lnTo>
                  <a:lnTo>
                    <a:pt x="2" y="23"/>
                  </a:lnTo>
                  <a:lnTo>
                    <a:pt x="4" y="24"/>
                  </a:lnTo>
                  <a:lnTo>
                    <a:pt x="4" y="21"/>
                  </a:lnTo>
                  <a:lnTo>
                    <a:pt x="5" y="19"/>
                  </a:lnTo>
                  <a:lnTo>
                    <a:pt x="8" y="14"/>
                  </a:lnTo>
                  <a:lnTo>
                    <a:pt x="6" y="14"/>
                  </a:lnTo>
                  <a:lnTo>
                    <a:pt x="7" y="15"/>
                  </a:lnTo>
                  <a:lnTo>
                    <a:pt x="8" y="14"/>
                  </a:lnTo>
                  <a:lnTo>
                    <a:pt x="6" y="14"/>
                  </a:lnTo>
                  <a:lnTo>
                    <a:pt x="7" y="15"/>
                  </a:lnTo>
                  <a:lnTo>
                    <a:pt x="11" y="11"/>
                  </a:lnTo>
                  <a:lnTo>
                    <a:pt x="15" y="7"/>
                  </a:lnTo>
                  <a:lnTo>
                    <a:pt x="14" y="6"/>
                  </a:lnTo>
                  <a:lnTo>
                    <a:pt x="14" y="8"/>
                  </a:lnTo>
                  <a:lnTo>
                    <a:pt x="15" y="7"/>
                  </a:lnTo>
                  <a:lnTo>
                    <a:pt x="14" y="6"/>
                  </a:lnTo>
                  <a:lnTo>
                    <a:pt x="14" y="8"/>
                  </a:lnTo>
                  <a:lnTo>
                    <a:pt x="19" y="5"/>
                  </a:lnTo>
                  <a:lnTo>
                    <a:pt x="21" y="4"/>
                  </a:lnTo>
                  <a:lnTo>
                    <a:pt x="24" y="4"/>
                  </a:lnTo>
                  <a:lnTo>
                    <a:pt x="23" y="2"/>
                  </a:lnTo>
                  <a:lnTo>
                    <a:pt x="23" y="4"/>
                  </a:lnTo>
                  <a:lnTo>
                    <a:pt x="24" y="4"/>
                  </a:lnTo>
                  <a:lnTo>
                    <a:pt x="23" y="2"/>
                  </a:lnTo>
                  <a:lnTo>
                    <a:pt x="23" y="4"/>
                  </a:lnTo>
                  <a:lnTo>
                    <a:pt x="26" y="3"/>
                  </a:lnTo>
                  <a:lnTo>
                    <a:pt x="29" y="3"/>
                  </a:lnTo>
                  <a:lnTo>
                    <a:pt x="31" y="3"/>
                  </a:lnTo>
                  <a:lnTo>
                    <a:pt x="34" y="4"/>
                  </a:lnTo>
                  <a:lnTo>
                    <a:pt x="34" y="2"/>
                  </a:lnTo>
                  <a:lnTo>
                    <a:pt x="34" y="4"/>
                  </a:lnTo>
                  <a:lnTo>
                    <a:pt x="34" y="2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39" y="5"/>
                  </a:lnTo>
                  <a:lnTo>
                    <a:pt x="43" y="8"/>
                  </a:lnTo>
                  <a:lnTo>
                    <a:pt x="44" y="6"/>
                  </a:lnTo>
                  <a:lnTo>
                    <a:pt x="43" y="7"/>
                  </a:lnTo>
                  <a:lnTo>
                    <a:pt x="43" y="8"/>
                  </a:lnTo>
                  <a:lnTo>
                    <a:pt x="44" y="6"/>
                  </a:lnTo>
                  <a:lnTo>
                    <a:pt x="43" y="7"/>
                  </a:lnTo>
                  <a:lnTo>
                    <a:pt x="47" y="11"/>
                  </a:lnTo>
                  <a:lnTo>
                    <a:pt x="50" y="15"/>
                  </a:lnTo>
                  <a:lnTo>
                    <a:pt x="51" y="14"/>
                  </a:lnTo>
                  <a:lnTo>
                    <a:pt x="50" y="14"/>
                  </a:lnTo>
                  <a:lnTo>
                    <a:pt x="50" y="15"/>
                  </a:lnTo>
                  <a:lnTo>
                    <a:pt x="51" y="14"/>
                  </a:lnTo>
                  <a:lnTo>
                    <a:pt x="50" y="14"/>
                  </a:lnTo>
                  <a:lnTo>
                    <a:pt x="52" y="19"/>
                  </a:lnTo>
                  <a:lnTo>
                    <a:pt x="53" y="21"/>
                  </a:lnTo>
                  <a:lnTo>
                    <a:pt x="54" y="24"/>
                  </a:lnTo>
                  <a:lnTo>
                    <a:pt x="55" y="23"/>
                  </a:lnTo>
                  <a:lnTo>
                    <a:pt x="54" y="23"/>
                  </a:lnTo>
                  <a:lnTo>
                    <a:pt x="54" y="24"/>
                  </a:lnTo>
                  <a:lnTo>
                    <a:pt x="55" y="23"/>
                  </a:lnTo>
                  <a:lnTo>
                    <a:pt x="54" y="23"/>
                  </a:lnTo>
                  <a:lnTo>
                    <a:pt x="54" y="26"/>
                  </a:lnTo>
                  <a:lnTo>
                    <a:pt x="54" y="29"/>
                  </a:lnTo>
                  <a:lnTo>
                    <a:pt x="54" y="32"/>
                  </a:lnTo>
                  <a:lnTo>
                    <a:pt x="54" y="34"/>
                  </a:lnTo>
                  <a:lnTo>
                    <a:pt x="55" y="34"/>
                  </a:lnTo>
                  <a:lnTo>
                    <a:pt x="54" y="34"/>
                  </a:lnTo>
                  <a:lnTo>
                    <a:pt x="55" y="34"/>
                  </a:lnTo>
                  <a:lnTo>
                    <a:pt x="54" y="34"/>
                  </a:lnTo>
                  <a:lnTo>
                    <a:pt x="53" y="36"/>
                  </a:lnTo>
                  <a:lnTo>
                    <a:pt x="52" y="39"/>
                  </a:lnTo>
                  <a:lnTo>
                    <a:pt x="51" y="41"/>
                  </a:lnTo>
                  <a:lnTo>
                    <a:pt x="50" y="43"/>
                  </a:lnTo>
                  <a:lnTo>
                    <a:pt x="51" y="44"/>
                  </a:lnTo>
                  <a:lnTo>
                    <a:pt x="50" y="43"/>
                  </a:lnTo>
                  <a:lnTo>
                    <a:pt x="51" y="44"/>
                  </a:lnTo>
                  <a:lnTo>
                    <a:pt x="50" y="43"/>
                  </a:lnTo>
                  <a:lnTo>
                    <a:pt x="47" y="47"/>
                  </a:lnTo>
                  <a:lnTo>
                    <a:pt x="43" y="50"/>
                  </a:lnTo>
                  <a:lnTo>
                    <a:pt x="44" y="51"/>
                  </a:lnTo>
                  <a:lnTo>
                    <a:pt x="43" y="50"/>
                  </a:lnTo>
                  <a:lnTo>
                    <a:pt x="44" y="51"/>
                  </a:lnTo>
                  <a:lnTo>
                    <a:pt x="43" y="50"/>
                  </a:lnTo>
                  <a:lnTo>
                    <a:pt x="41" y="51"/>
                  </a:lnTo>
                  <a:lnTo>
                    <a:pt x="39" y="52"/>
                  </a:lnTo>
                  <a:lnTo>
                    <a:pt x="36" y="53"/>
                  </a:lnTo>
                  <a:lnTo>
                    <a:pt x="34" y="54"/>
                  </a:lnTo>
                  <a:lnTo>
                    <a:pt x="34" y="55"/>
                  </a:lnTo>
                  <a:lnTo>
                    <a:pt x="34" y="54"/>
                  </a:lnTo>
                  <a:lnTo>
                    <a:pt x="34" y="55"/>
                  </a:lnTo>
                  <a:lnTo>
                    <a:pt x="34" y="54"/>
                  </a:lnTo>
                  <a:lnTo>
                    <a:pt x="31" y="54"/>
                  </a:lnTo>
                  <a:lnTo>
                    <a:pt x="29" y="5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5DD20E6A-370F-4827-B0F9-711CCD4931D5}" type="datetime1">
              <a:rPr lang="en-US" smtClean="0"/>
              <a:pPr/>
              <a:t>4/16/2014</a:t>
            </a:fld>
            <a:endParaRPr lang="ru-RU" smtClean="0"/>
          </a:p>
        </p:txBody>
      </p:sp>
      <p:sp>
        <p:nvSpPr>
          <p:cNvPr id="614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76375" y="6316663"/>
            <a:ext cx="6732588" cy="352425"/>
          </a:xfrm>
          <a:noFill/>
        </p:spPr>
        <p:txBody>
          <a:bodyPr/>
          <a:lstStyle/>
          <a:p>
            <a:r>
              <a:rPr lang="en-US" smtClean="0"/>
              <a:t>Sazonov: Constructing geometries for patient specific modelling</a:t>
            </a:r>
            <a:endParaRPr lang="ru-RU" smtClean="0"/>
          </a:p>
        </p:txBody>
      </p:sp>
      <p:sp>
        <p:nvSpPr>
          <p:cNvPr id="614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436C3D2-D2EA-4BBB-9E10-DF93FD216109}" type="slidenum">
              <a:rPr lang="ru-RU" smtClean="0"/>
              <a:pPr/>
              <a:t>4</a:t>
            </a:fld>
            <a:endParaRPr lang="ru-RU" smtClean="0"/>
          </a:p>
        </p:txBody>
      </p:sp>
      <p:sp>
        <p:nvSpPr>
          <p:cNvPr id="41" name="Title 1"/>
          <p:cNvSpPr txBox="1">
            <a:spLocks/>
          </p:cNvSpPr>
          <p:nvPr/>
        </p:nvSpPr>
        <p:spPr bwMode="auto">
          <a:xfrm>
            <a:off x="0" y="0"/>
            <a:ext cx="91440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GB" sz="2800" b="1" kern="0" dirty="0">
                <a:solidFill>
                  <a:srgbClr val="002060"/>
                </a:solidFill>
                <a:latin typeface="Tahoma" pitchFamily="34" charset="0"/>
                <a:ea typeface="+mj-ea"/>
                <a:cs typeface="Tahoma" pitchFamily="34" charset="0"/>
              </a:rPr>
              <a:t>Segmentation: methods</a:t>
            </a:r>
            <a:endParaRPr lang="en-US" sz="2800" b="1" kern="0" dirty="0">
              <a:solidFill>
                <a:srgbClr val="002060"/>
              </a:solidFill>
              <a:latin typeface="Tahoma" pitchFamily="34" charset="0"/>
              <a:ea typeface="+mj-ea"/>
              <a:cs typeface="Tahoma" pitchFamily="34" charset="0"/>
            </a:endParaRPr>
          </a:p>
        </p:txBody>
      </p:sp>
      <p:sp>
        <p:nvSpPr>
          <p:cNvPr id="6150" name="TextBox 7"/>
          <p:cNvSpPr txBox="1">
            <a:spLocks noChangeArrowheads="1"/>
          </p:cNvSpPr>
          <p:nvPr/>
        </p:nvSpPr>
        <p:spPr bwMode="auto">
          <a:xfrm>
            <a:off x="395288" y="1700213"/>
            <a:ext cx="34813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en-US">
                <a:solidFill>
                  <a:schemeClr val="tx2"/>
                </a:solidFill>
              </a:rPr>
              <a:t>Thresholding, region growth, etc</a:t>
            </a:r>
            <a:endParaRPr lang="en-US" i="1">
              <a:solidFill>
                <a:schemeClr val="tx2"/>
              </a:solidFill>
            </a:endParaRPr>
          </a:p>
        </p:txBody>
      </p:sp>
      <p:pic>
        <p:nvPicPr>
          <p:cNvPr id="6151" name="Picture 16" descr="nos_ini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338" y="2111375"/>
            <a:ext cx="3005137" cy="225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43" descr="nos_th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338" y="2111375"/>
            <a:ext cx="3005137" cy="225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Picture 19" descr="http://upload.wikimedia.org/wikipedia/commons/thumb/1/15/Watershed_of_gradient_of_MRI_heart_image_.png/120px-Watershed_of_gradient_of_MRI_heart_image_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8950" y="2076450"/>
            <a:ext cx="1143000" cy="1123950"/>
          </a:xfrm>
          <a:prstGeom prst="rect">
            <a:avLst/>
          </a:prstGeom>
          <a:noFill/>
          <a:ln w="9525">
            <a:solidFill>
              <a:srgbClr val="FFCCFF"/>
            </a:solidFill>
            <a:miter lim="800000"/>
            <a:headEnd/>
            <a:tailEnd/>
          </a:ln>
        </p:spPr>
      </p:pic>
      <p:pic>
        <p:nvPicPr>
          <p:cNvPr id="6154" name="Picture 21" descr="http://upload.wikimedia.org/wikipedia/commons/thumb/d/db/Relief_of_gradient_of_heart_MRI.png/120px-Relief_of_gradient_of_heart_MRI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19688" y="2074863"/>
            <a:ext cx="1296987" cy="1187450"/>
          </a:xfrm>
          <a:prstGeom prst="rect">
            <a:avLst/>
          </a:prstGeom>
          <a:noFill/>
          <a:ln w="9525">
            <a:solidFill>
              <a:srgbClr val="FFCCFF"/>
            </a:solidFill>
            <a:miter lim="800000"/>
            <a:headEnd/>
            <a:tailEnd/>
          </a:ln>
        </p:spPr>
      </p:pic>
      <p:sp>
        <p:nvSpPr>
          <p:cNvPr id="6155" name="Rectangle 19"/>
          <p:cNvSpPr>
            <a:spLocks noChangeArrowheads="1"/>
          </p:cNvSpPr>
          <p:nvPr/>
        </p:nvSpPr>
        <p:spPr bwMode="auto">
          <a:xfrm>
            <a:off x="4967288" y="3302000"/>
            <a:ext cx="1835150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Relief of the gradient</a:t>
            </a:r>
          </a:p>
        </p:txBody>
      </p:sp>
      <p:sp>
        <p:nvSpPr>
          <p:cNvPr id="6156" name="Rectangle 20"/>
          <p:cNvSpPr>
            <a:spLocks noChangeArrowheads="1"/>
          </p:cNvSpPr>
          <p:nvPr/>
        </p:nvSpPr>
        <p:spPr bwMode="auto">
          <a:xfrm>
            <a:off x="6838950" y="3265488"/>
            <a:ext cx="16573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Watershed</a:t>
            </a:r>
          </a:p>
        </p:txBody>
      </p:sp>
      <p:sp>
        <p:nvSpPr>
          <p:cNvPr id="61" name="TextBox 8"/>
          <p:cNvSpPr txBox="1">
            <a:spLocks noChangeArrowheads="1"/>
          </p:cNvSpPr>
          <p:nvPr/>
        </p:nvSpPr>
        <p:spPr bwMode="auto">
          <a:xfrm>
            <a:off x="468313" y="1341438"/>
            <a:ext cx="19954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kern="0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Intensity based</a:t>
            </a:r>
            <a:endParaRPr lang="ru-RU" b="1" dirty="0">
              <a:solidFill>
                <a:schemeClr val="tx2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2" name="TextBox 8"/>
          <p:cNvSpPr txBox="1">
            <a:spLocks noChangeArrowheads="1"/>
          </p:cNvSpPr>
          <p:nvPr/>
        </p:nvSpPr>
        <p:spPr bwMode="auto">
          <a:xfrm>
            <a:off x="4500563" y="1341438"/>
            <a:ext cx="19431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kern="0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Gradient based</a:t>
            </a:r>
            <a:endParaRPr lang="ru-RU" b="1" dirty="0">
              <a:solidFill>
                <a:schemeClr val="tx2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159" name="TextBox 7"/>
          <p:cNvSpPr txBox="1">
            <a:spLocks noChangeArrowheads="1"/>
          </p:cNvSpPr>
          <p:nvPr/>
        </p:nvSpPr>
        <p:spPr bwMode="auto">
          <a:xfrm>
            <a:off x="4679950" y="1692275"/>
            <a:ext cx="17272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en-US">
                <a:solidFill>
                  <a:schemeClr val="tx2"/>
                </a:solidFill>
              </a:rPr>
              <a:t>Watershed, etc</a:t>
            </a:r>
            <a:endParaRPr lang="en-US" i="1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Date Placeholder 3"/>
          <p:cNvSpPr>
            <a:spLocks noGrp="1"/>
          </p:cNvSpPr>
          <p:nvPr>
            <p:ph type="dt" sz="quarter" idx="10"/>
          </p:nvPr>
        </p:nvSpPr>
        <p:spPr>
          <a:xfrm>
            <a:off x="457200" y="6516688"/>
            <a:ext cx="2133600" cy="476250"/>
          </a:xfrm>
          <a:noFill/>
        </p:spPr>
        <p:txBody>
          <a:bodyPr/>
          <a:lstStyle/>
          <a:p>
            <a:fld id="{F4492CE7-9E16-408B-85E6-8DEA60D4D0B0}" type="datetime1">
              <a:rPr lang="en-US" smtClean="0"/>
              <a:pPr/>
              <a:t>4/16/2014</a:t>
            </a:fld>
            <a:endParaRPr lang="en-US" smtClean="0"/>
          </a:p>
        </p:txBody>
      </p:sp>
      <p:sp>
        <p:nvSpPr>
          <p:cNvPr id="430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16688"/>
            <a:ext cx="9144000" cy="476250"/>
          </a:xfrm>
          <a:noFill/>
        </p:spPr>
        <p:txBody>
          <a:bodyPr/>
          <a:lstStyle/>
          <a:p>
            <a:r>
              <a:rPr lang="en-US" smtClean="0"/>
              <a:t>Sazonov: Constructing geometries for patient specific modelling</a:t>
            </a:r>
          </a:p>
        </p:txBody>
      </p:sp>
      <p:sp>
        <p:nvSpPr>
          <p:cNvPr id="430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16688"/>
            <a:ext cx="2133600" cy="476250"/>
          </a:xfrm>
          <a:noFill/>
        </p:spPr>
        <p:txBody>
          <a:bodyPr/>
          <a:lstStyle/>
          <a:p>
            <a:fld id="{9364626A-D27E-44B0-A2F5-3521DED45632}" type="slidenum">
              <a:rPr lang="en-US" smtClean="0"/>
              <a:pPr/>
              <a:t>40</a:t>
            </a:fld>
            <a:endParaRPr lang="en-US" smtClean="0"/>
          </a:p>
        </p:txBody>
      </p:sp>
      <p:sp>
        <p:nvSpPr>
          <p:cNvPr id="43013" name="Title 1"/>
          <p:cNvSpPr>
            <a:spLocks noGrp="1"/>
          </p:cNvSpPr>
          <p:nvPr>
            <p:ph type="title"/>
          </p:nvPr>
        </p:nvSpPr>
        <p:spPr>
          <a:xfrm>
            <a:off x="431800" y="-134938"/>
            <a:ext cx="8229600" cy="1143001"/>
          </a:xfrm>
        </p:spPr>
        <p:txBody>
          <a:bodyPr/>
          <a:lstStyle/>
          <a:p>
            <a:pPr eaLnBrk="1" hangingPunct="1"/>
            <a:r>
              <a:rPr lang="en-GB" sz="3200" b="1" smtClean="0">
                <a:solidFill>
                  <a:srgbClr val="002060"/>
                </a:solidFill>
              </a:rPr>
              <a:t>Triangulation of the inner mesh</a:t>
            </a:r>
            <a:endParaRPr lang="en-US" sz="3200" b="1" smtClean="0">
              <a:solidFill>
                <a:srgbClr val="002060"/>
              </a:solidFill>
            </a:endParaRPr>
          </a:p>
        </p:txBody>
      </p:sp>
      <p:pic>
        <p:nvPicPr>
          <p:cNvPr id="43014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2875" y="1449388"/>
            <a:ext cx="1746250" cy="4525962"/>
          </a:xfrm>
          <a:noFill/>
        </p:spPr>
      </p:pic>
      <p:pic>
        <p:nvPicPr>
          <p:cNvPr id="4301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7713" y="2949575"/>
            <a:ext cx="4038600" cy="341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6" name="Text Box 10"/>
          <p:cNvSpPr txBox="1">
            <a:spLocks noChangeArrowheads="1"/>
          </p:cNvSpPr>
          <p:nvPr/>
        </p:nvSpPr>
        <p:spPr bwMode="auto">
          <a:xfrm>
            <a:off x="3117850" y="1025525"/>
            <a:ext cx="47593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In house made software based on Delaunay triangulation.</a:t>
            </a:r>
          </a:p>
          <a:p>
            <a:r>
              <a:rPr lang="en-US" sz="1400"/>
              <a:t>3D mesh cosmetic.</a:t>
            </a:r>
          </a:p>
        </p:txBody>
      </p:sp>
      <p:sp>
        <p:nvSpPr>
          <p:cNvPr id="43017" name="Text Box 11"/>
          <p:cNvSpPr txBox="1">
            <a:spLocks noChangeArrowheads="1"/>
          </p:cNvSpPr>
          <p:nvPr/>
        </p:nvSpPr>
        <p:spPr bwMode="auto">
          <a:xfrm>
            <a:off x="2376488" y="1525588"/>
            <a:ext cx="65960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/>
              <a:t>Weatherill&amp;Hassan 1994: Efficient three-dimensional Delaunay triangulation with automatic point creation and imposed boundary constraints. </a:t>
            </a:r>
            <a:r>
              <a:rPr lang="en-US" sz="1200" i="1"/>
              <a:t>Int.J.Num.Meth. in Engn</a:t>
            </a:r>
            <a:r>
              <a:rPr lang="en-US" sz="1200"/>
              <a:t>,</a:t>
            </a:r>
          </a:p>
        </p:txBody>
      </p:sp>
      <p:grpSp>
        <p:nvGrpSpPr>
          <p:cNvPr id="43018" name="Group 204"/>
          <p:cNvGrpSpPr>
            <a:grpSpLocks/>
          </p:cNvGrpSpPr>
          <p:nvPr/>
        </p:nvGrpSpPr>
        <p:grpSpPr bwMode="auto">
          <a:xfrm>
            <a:off x="2016125" y="4652963"/>
            <a:ext cx="2601913" cy="1128712"/>
            <a:chOff x="1899" y="2455"/>
            <a:chExt cx="2102" cy="1352"/>
          </a:xfrm>
        </p:grpSpPr>
        <p:sp>
          <p:nvSpPr>
            <p:cNvPr id="43022" name="Rectangle 144"/>
            <p:cNvSpPr>
              <a:spLocks noChangeArrowheads="1"/>
            </p:cNvSpPr>
            <p:nvPr/>
          </p:nvSpPr>
          <p:spPr bwMode="auto">
            <a:xfrm>
              <a:off x="1899" y="2482"/>
              <a:ext cx="2086" cy="1325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23" name="Rectangle 145"/>
            <p:cNvSpPr>
              <a:spLocks noChangeArrowheads="1"/>
            </p:cNvSpPr>
            <p:nvPr/>
          </p:nvSpPr>
          <p:spPr bwMode="auto">
            <a:xfrm>
              <a:off x="1899" y="2482"/>
              <a:ext cx="2086" cy="1325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24" name="Line 146"/>
            <p:cNvSpPr>
              <a:spLocks noChangeShapeType="1"/>
            </p:cNvSpPr>
            <p:nvPr/>
          </p:nvSpPr>
          <p:spPr bwMode="auto">
            <a:xfrm>
              <a:off x="1899" y="3807"/>
              <a:ext cx="2086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25" name="Line 147"/>
            <p:cNvSpPr>
              <a:spLocks noChangeShapeType="1"/>
            </p:cNvSpPr>
            <p:nvPr/>
          </p:nvSpPr>
          <p:spPr bwMode="auto">
            <a:xfrm flipV="1">
              <a:off x="1899" y="2482"/>
              <a:ext cx="0" cy="132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26" name="Line 148"/>
            <p:cNvSpPr>
              <a:spLocks noChangeShapeType="1"/>
            </p:cNvSpPr>
            <p:nvPr/>
          </p:nvSpPr>
          <p:spPr bwMode="auto">
            <a:xfrm flipV="1">
              <a:off x="1899" y="3791"/>
              <a:ext cx="0" cy="1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27" name="Line 150"/>
            <p:cNvSpPr>
              <a:spLocks noChangeShapeType="1"/>
            </p:cNvSpPr>
            <p:nvPr/>
          </p:nvSpPr>
          <p:spPr bwMode="auto">
            <a:xfrm flipV="1">
              <a:off x="2312" y="3791"/>
              <a:ext cx="0" cy="1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28" name="Line 152"/>
            <p:cNvSpPr>
              <a:spLocks noChangeShapeType="1"/>
            </p:cNvSpPr>
            <p:nvPr/>
          </p:nvSpPr>
          <p:spPr bwMode="auto">
            <a:xfrm flipV="1">
              <a:off x="2730" y="3791"/>
              <a:ext cx="0" cy="1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29" name="Line 154"/>
            <p:cNvSpPr>
              <a:spLocks noChangeShapeType="1"/>
            </p:cNvSpPr>
            <p:nvPr/>
          </p:nvSpPr>
          <p:spPr bwMode="auto">
            <a:xfrm flipV="1">
              <a:off x="3148" y="3791"/>
              <a:ext cx="0" cy="1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30" name="Line 156"/>
            <p:cNvSpPr>
              <a:spLocks noChangeShapeType="1"/>
            </p:cNvSpPr>
            <p:nvPr/>
          </p:nvSpPr>
          <p:spPr bwMode="auto">
            <a:xfrm flipV="1">
              <a:off x="3567" y="3791"/>
              <a:ext cx="0" cy="1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31" name="Line 158"/>
            <p:cNvSpPr>
              <a:spLocks noChangeShapeType="1"/>
            </p:cNvSpPr>
            <p:nvPr/>
          </p:nvSpPr>
          <p:spPr bwMode="auto">
            <a:xfrm flipV="1">
              <a:off x="3985" y="3791"/>
              <a:ext cx="0" cy="1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32" name="Line 160"/>
            <p:cNvSpPr>
              <a:spLocks noChangeShapeType="1"/>
            </p:cNvSpPr>
            <p:nvPr/>
          </p:nvSpPr>
          <p:spPr bwMode="auto">
            <a:xfrm>
              <a:off x="1899" y="3807"/>
              <a:ext cx="1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33" name="Line 161"/>
            <p:cNvSpPr>
              <a:spLocks noChangeShapeType="1"/>
            </p:cNvSpPr>
            <p:nvPr/>
          </p:nvSpPr>
          <p:spPr bwMode="auto">
            <a:xfrm>
              <a:off x="1899" y="3613"/>
              <a:ext cx="1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34" name="Rectangle 162"/>
            <p:cNvSpPr>
              <a:spLocks noChangeArrowheads="1"/>
            </p:cNvSpPr>
            <p:nvPr/>
          </p:nvSpPr>
          <p:spPr bwMode="auto">
            <a:xfrm>
              <a:off x="1978" y="3582"/>
              <a:ext cx="186" cy="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400">
                  <a:solidFill>
                    <a:srgbClr val="000000"/>
                  </a:solidFill>
                  <a:latin typeface="Helvetica" pitchFamily="34" charset="0"/>
                </a:rPr>
                <a:t>200</a:t>
              </a:r>
              <a:endParaRPr lang="ru-RU" sz="1400"/>
            </a:p>
          </p:txBody>
        </p:sp>
        <p:sp>
          <p:nvSpPr>
            <p:cNvPr id="43035" name="Line 163"/>
            <p:cNvSpPr>
              <a:spLocks noChangeShapeType="1"/>
            </p:cNvSpPr>
            <p:nvPr/>
          </p:nvSpPr>
          <p:spPr bwMode="auto">
            <a:xfrm>
              <a:off x="1899" y="3419"/>
              <a:ext cx="1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36" name="Rectangle 164"/>
            <p:cNvSpPr>
              <a:spLocks noChangeArrowheads="1"/>
            </p:cNvSpPr>
            <p:nvPr/>
          </p:nvSpPr>
          <p:spPr bwMode="auto">
            <a:xfrm>
              <a:off x="1978" y="3388"/>
              <a:ext cx="186" cy="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400">
                  <a:solidFill>
                    <a:srgbClr val="000000"/>
                  </a:solidFill>
                  <a:latin typeface="Helvetica" pitchFamily="34" charset="0"/>
                </a:rPr>
                <a:t>400</a:t>
              </a:r>
              <a:endParaRPr lang="ru-RU" sz="1400"/>
            </a:p>
          </p:txBody>
        </p:sp>
        <p:sp>
          <p:nvSpPr>
            <p:cNvPr id="43037" name="Line 165"/>
            <p:cNvSpPr>
              <a:spLocks noChangeShapeType="1"/>
            </p:cNvSpPr>
            <p:nvPr/>
          </p:nvSpPr>
          <p:spPr bwMode="auto">
            <a:xfrm>
              <a:off x="1899" y="3226"/>
              <a:ext cx="1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38" name="Rectangle 166"/>
            <p:cNvSpPr>
              <a:spLocks noChangeArrowheads="1"/>
            </p:cNvSpPr>
            <p:nvPr/>
          </p:nvSpPr>
          <p:spPr bwMode="auto">
            <a:xfrm>
              <a:off x="1978" y="3194"/>
              <a:ext cx="186" cy="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400">
                  <a:solidFill>
                    <a:srgbClr val="000000"/>
                  </a:solidFill>
                  <a:latin typeface="Helvetica" pitchFamily="34" charset="0"/>
                </a:rPr>
                <a:t>600</a:t>
              </a:r>
              <a:endParaRPr lang="ru-RU" sz="1400"/>
            </a:p>
          </p:txBody>
        </p:sp>
        <p:sp>
          <p:nvSpPr>
            <p:cNvPr id="43039" name="Line 167"/>
            <p:cNvSpPr>
              <a:spLocks noChangeShapeType="1"/>
            </p:cNvSpPr>
            <p:nvPr/>
          </p:nvSpPr>
          <p:spPr bwMode="auto">
            <a:xfrm>
              <a:off x="1899" y="3032"/>
              <a:ext cx="1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40" name="Rectangle 168"/>
            <p:cNvSpPr>
              <a:spLocks noChangeArrowheads="1"/>
            </p:cNvSpPr>
            <p:nvPr/>
          </p:nvSpPr>
          <p:spPr bwMode="auto">
            <a:xfrm>
              <a:off x="1978" y="3001"/>
              <a:ext cx="186" cy="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400">
                  <a:solidFill>
                    <a:srgbClr val="000000"/>
                  </a:solidFill>
                  <a:latin typeface="Helvetica" pitchFamily="34" charset="0"/>
                </a:rPr>
                <a:t>800</a:t>
              </a:r>
              <a:endParaRPr lang="ru-RU" sz="1400"/>
            </a:p>
          </p:txBody>
        </p:sp>
        <p:sp>
          <p:nvSpPr>
            <p:cNvPr id="43041" name="Line 169"/>
            <p:cNvSpPr>
              <a:spLocks noChangeShapeType="1"/>
            </p:cNvSpPr>
            <p:nvPr/>
          </p:nvSpPr>
          <p:spPr bwMode="auto">
            <a:xfrm>
              <a:off x="1899" y="2838"/>
              <a:ext cx="1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42" name="Rectangle 170"/>
            <p:cNvSpPr>
              <a:spLocks noChangeArrowheads="1"/>
            </p:cNvSpPr>
            <p:nvPr/>
          </p:nvSpPr>
          <p:spPr bwMode="auto">
            <a:xfrm>
              <a:off x="1938" y="2806"/>
              <a:ext cx="248" cy="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400">
                  <a:solidFill>
                    <a:srgbClr val="000000"/>
                  </a:solidFill>
                  <a:latin typeface="Helvetica" pitchFamily="34" charset="0"/>
                </a:rPr>
                <a:t>1000</a:t>
              </a:r>
              <a:endParaRPr lang="ru-RU" sz="1400"/>
            </a:p>
          </p:txBody>
        </p:sp>
        <p:sp>
          <p:nvSpPr>
            <p:cNvPr id="43043" name="Line 171"/>
            <p:cNvSpPr>
              <a:spLocks noChangeShapeType="1"/>
            </p:cNvSpPr>
            <p:nvPr/>
          </p:nvSpPr>
          <p:spPr bwMode="auto">
            <a:xfrm>
              <a:off x="1899" y="2645"/>
              <a:ext cx="1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44" name="Rectangle 172"/>
            <p:cNvSpPr>
              <a:spLocks noChangeArrowheads="1"/>
            </p:cNvSpPr>
            <p:nvPr/>
          </p:nvSpPr>
          <p:spPr bwMode="auto">
            <a:xfrm>
              <a:off x="1938" y="2614"/>
              <a:ext cx="248" cy="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400">
                  <a:solidFill>
                    <a:srgbClr val="000000"/>
                  </a:solidFill>
                  <a:latin typeface="Helvetica" pitchFamily="34" charset="0"/>
                </a:rPr>
                <a:t>1200</a:t>
              </a:r>
              <a:endParaRPr lang="ru-RU" sz="1400"/>
            </a:p>
          </p:txBody>
        </p:sp>
        <p:sp>
          <p:nvSpPr>
            <p:cNvPr id="43045" name="Rectangle 173"/>
            <p:cNvSpPr>
              <a:spLocks noChangeArrowheads="1"/>
            </p:cNvSpPr>
            <p:nvPr/>
          </p:nvSpPr>
          <p:spPr bwMode="auto">
            <a:xfrm>
              <a:off x="2472" y="3803"/>
              <a:ext cx="103" cy="4"/>
            </a:xfrm>
            <a:prstGeom prst="rect">
              <a:avLst/>
            </a:prstGeom>
            <a:solidFill>
              <a:srgbClr val="00D5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46" name="Rectangle 174"/>
            <p:cNvSpPr>
              <a:spLocks noChangeArrowheads="1"/>
            </p:cNvSpPr>
            <p:nvPr/>
          </p:nvSpPr>
          <p:spPr bwMode="auto">
            <a:xfrm>
              <a:off x="2472" y="3803"/>
              <a:ext cx="103" cy="4"/>
            </a:xfrm>
            <a:prstGeom prst="rect">
              <a:avLst/>
            </a:prstGeom>
            <a:noFill/>
            <a:ln w="0">
              <a:solidFill>
                <a:srgbClr val="00D4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47" name="Rectangle 175"/>
            <p:cNvSpPr>
              <a:spLocks noChangeArrowheads="1"/>
            </p:cNvSpPr>
            <p:nvPr/>
          </p:nvSpPr>
          <p:spPr bwMode="auto">
            <a:xfrm>
              <a:off x="2575" y="3784"/>
              <a:ext cx="104" cy="23"/>
            </a:xfrm>
            <a:prstGeom prst="rect">
              <a:avLst/>
            </a:prstGeom>
            <a:solidFill>
              <a:srgbClr val="00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48" name="Rectangle 176"/>
            <p:cNvSpPr>
              <a:spLocks noChangeArrowheads="1"/>
            </p:cNvSpPr>
            <p:nvPr/>
          </p:nvSpPr>
          <p:spPr bwMode="auto">
            <a:xfrm>
              <a:off x="2575" y="3784"/>
              <a:ext cx="104" cy="23"/>
            </a:xfrm>
            <a:prstGeom prst="rect">
              <a:avLst/>
            </a:prstGeom>
            <a:noFill/>
            <a:ln w="0">
              <a:solidFill>
                <a:srgbClr val="00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49" name="Rectangle 177"/>
            <p:cNvSpPr>
              <a:spLocks noChangeArrowheads="1"/>
            </p:cNvSpPr>
            <p:nvPr/>
          </p:nvSpPr>
          <p:spPr bwMode="auto">
            <a:xfrm>
              <a:off x="2679" y="3745"/>
              <a:ext cx="103" cy="62"/>
            </a:xfrm>
            <a:prstGeom prst="rect">
              <a:avLst/>
            </a:prstGeom>
            <a:solidFill>
              <a:srgbClr val="2BFFD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50" name="Rectangle 178"/>
            <p:cNvSpPr>
              <a:spLocks noChangeArrowheads="1"/>
            </p:cNvSpPr>
            <p:nvPr/>
          </p:nvSpPr>
          <p:spPr bwMode="auto">
            <a:xfrm>
              <a:off x="2679" y="3745"/>
              <a:ext cx="103" cy="62"/>
            </a:xfrm>
            <a:prstGeom prst="rect">
              <a:avLst/>
            </a:prstGeom>
            <a:noFill/>
            <a:ln w="0">
              <a:solidFill>
                <a:srgbClr val="2AFFD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51" name="Rectangle 179"/>
            <p:cNvSpPr>
              <a:spLocks noChangeArrowheads="1"/>
            </p:cNvSpPr>
            <p:nvPr/>
          </p:nvSpPr>
          <p:spPr bwMode="auto">
            <a:xfrm>
              <a:off x="2782" y="3675"/>
              <a:ext cx="103" cy="132"/>
            </a:xfrm>
            <a:prstGeom prst="rect">
              <a:avLst/>
            </a:prstGeom>
            <a:solidFill>
              <a:srgbClr val="55FF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52" name="Rectangle 180"/>
            <p:cNvSpPr>
              <a:spLocks noChangeArrowheads="1"/>
            </p:cNvSpPr>
            <p:nvPr/>
          </p:nvSpPr>
          <p:spPr bwMode="auto">
            <a:xfrm>
              <a:off x="2782" y="3675"/>
              <a:ext cx="103" cy="132"/>
            </a:xfrm>
            <a:prstGeom prst="rect">
              <a:avLst/>
            </a:prstGeom>
            <a:noFill/>
            <a:ln w="0">
              <a:solidFill>
                <a:srgbClr val="55FFA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53" name="Rectangle 181"/>
            <p:cNvSpPr>
              <a:spLocks noChangeArrowheads="1"/>
            </p:cNvSpPr>
            <p:nvPr/>
          </p:nvSpPr>
          <p:spPr bwMode="auto">
            <a:xfrm>
              <a:off x="2885" y="3489"/>
              <a:ext cx="109" cy="318"/>
            </a:xfrm>
            <a:prstGeom prst="rect">
              <a:avLst/>
            </a:prstGeom>
            <a:solidFill>
              <a:srgbClr val="80FF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54" name="Rectangle 182"/>
            <p:cNvSpPr>
              <a:spLocks noChangeArrowheads="1"/>
            </p:cNvSpPr>
            <p:nvPr/>
          </p:nvSpPr>
          <p:spPr bwMode="auto">
            <a:xfrm>
              <a:off x="2885" y="3489"/>
              <a:ext cx="109" cy="318"/>
            </a:xfrm>
            <a:prstGeom prst="rect">
              <a:avLst/>
            </a:prstGeom>
            <a:noFill/>
            <a:ln w="0">
              <a:solidFill>
                <a:srgbClr val="7FFF7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55" name="Rectangle 183"/>
            <p:cNvSpPr>
              <a:spLocks noChangeArrowheads="1"/>
            </p:cNvSpPr>
            <p:nvPr/>
          </p:nvSpPr>
          <p:spPr bwMode="auto">
            <a:xfrm>
              <a:off x="2994" y="3102"/>
              <a:ext cx="103" cy="705"/>
            </a:xfrm>
            <a:prstGeom prst="rect">
              <a:avLst/>
            </a:prstGeom>
            <a:solidFill>
              <a:srgbClr val="AAFF5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56" name="Rectangle 184"/>
            <p:cNvSpPr>
              <a:spLocks noChangeArrowheads="1"/>
            </p:cNvSpPr>
            <p:nvPr/>
          </p:nvSpPr>
          <p:spPr bwMode="auto">
            <a:xfrm>
              <a:off x="2994" y="3102"/>
              <a:ext cx="103" cy="705"/>
            </a:xfrm>
            <a:prstGeom prst="rect">
              <a:avLst/>
            </a:prstGeom>
            <a:noFill/>
            <a:ln w="0">
              <a:solidFill>
                <a:srgbClr val="AAFF55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57" name="Rectangle 185"/>
            <p:cNvSpPr>
              <a:spLocks noChangeArrowheads="1"/>
            </p:cNvSpPr>
            <p:nvPr/>
          </p:nvSpPr>
          <p:spPr bwMode="auto">
            <a:xfrm>
              <a:off x="3097" y="2773"/>
              <a:ext cx="103" cy="1034"/>
            </a:xfrm>
            <a:prstGeom prst="rect">
              <a:avLst/>
            </a:prstGeom>
            <a:solidFill>
              <a:srgbClr val="D5FF2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58" name="Rectangle 186"/>
            <p:cNvSpPr>
              <a:spLocks noChangeArrowheads="1"/>
            </p:cNvSpPr>
            <p:nvPr/>
          </p:nvSpPr>
          <p:spPr bwMode="auto">
            <a:xfrm>
              <a:off x="3097" y="2773"/>
              <a:ext cx="103" cy="1034"/>
            </a:xfrm>
            <a:prstGeom prst="rect">
              <a:avLst/>
            </a:prstGeom>
            <a:noFill/>
            <a:ln w="0">
              <a:solidFill>
                <a:srgbClr val="D4FF2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59" name="Rectangle 187"/>
            <p:cNvSpPr>
              <a:spLocks noChangeArrowheads="1"/>
            </p:cNvSpPr>
            <p:nvPr/>
          </p:nvSpPr>
          <p:spPr bwMode="auto">
            <a:xfrm>
              <a:off x="3200" y="2521"/>
              <a:ext cx="103" cy="1286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60" name="Rectangle 188"/>
            <p:cNvSpPr>
              <a:spLocks noChangeArrowheads="1"/>
            </p:cNvSpPr>
            <p:nvPr/>
          </p:nvSpPr>
          <p:spPr bwMode="auto">
            <a:xfrm>
              <a:off x="3200" y="2521"/>
              <a:ext cx="103" cy="1286"/>
            </a:xfrm>
            <a:prstGeom prst="rect">
              <a:avLst/>
            </a:prstGeom>
            <a:noFill/>
            <a:ln w="0">
              <a:solidFill>
                <a:srgbClr val="FFFF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61" name="Rectangle 189"/>
            <p:cNvSpPr>
              <a:spLocks noChangeArrowheads="1"/>
            </p:cNvSpPr>
            <p:nvPr/>
          </p:nvSpPr>
          <p:spPr bwMode="auto">
            <a:xfrm>
              <a:off x="3303" y="2482"/>
              <a:ext cx="103" cy="1325"/>
            </a:xfrm>
            <a:prstGeom prst="rect">
              <a:avLst/>
            </a:prstGeom>
            <a:solidFill>
              <a:srgbClr val="FFD5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62" name="Rectangle 190"/>
            <p:cNvSpPr>
              <a:spLocks noChangeArrowheads="1"/>
            </p:cNvSpPr>
            <p:nvPr/>
          </p:nvSpPr>
          <p:spPr bwMode="auto">
            <a:xfrm>
              <a:off x="3303" y="2482"/>
              <a:ext cx="103" cy="1325"/>
            </a:xfrm>
            <a:prstGeom prst="rect">
              <a:avLst/>
            </a:prstGeom>
            <a:noFill/>
            <a:ln w="0">
              <a:solidFill>
                <a:srgbClr val="FFD4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63" name="Rectangle 191"/>
            <p:cNvSpPr>
              <a:spLocks noChangeArrowheads="1"/>
            </p:cNvSpPr>
            <p:nvPr/>
          </p:nvSpPr>
          <p:spPr bwMode="auto">
            <a:xfrm>
              <a:off x="3406" y="2598"/>
              <a:ext cx="109" cy="1209"/>
            </a:xfrm>
            <a:prstGeom prst="rect">
              <a:avLst/>
            </a:prstGeom>
            <a:solidFill>
              <a:srgbClr val="FFAA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64" name="Rectangle 192"/>
            <p:cNvSpPr>
              <a:spLocks noChangeArrowheads="1"/>
            </p:cNvSpPr>
            <p:nvPr/>
          </p:nvSpPr>
          <p:spPr bwMode="auto">
            <a:xfrm>
              <a:off x="3406" y="2598"/>
              <a:ext cx="109" cy="1209"/>
            </a:xfrm>
            <a:prstGeom prst="rect">
              <a:avLst/>
            </a:prstGeom>
            <a:noFill/>
            <a:ln w="0">
              <a:solidFill>
                <a:srgbClr val="FFAA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65" name="Rectangle 193"/>
            <p:cNvSpPr>
              <a:spLocks noChangeArrowheads="1"/>
            </p:cNvSpPr>
            <p:nvPr/>
          </p:nvSpPr>
          <p:spPr bwMode="auto">
            <a:xfrm>
              <a:off x="3515" y="2928"/>
              <a:ext cx="103" cy="879"/>
            </a:xfrm>
            <a:prstGeom prst="rect">
              <a:avLst/>
            </a:prstGeom>
            <a:solidFill>
              <a:srgbClr val="FF8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66" name="Rectangle 194"/>
            <p:cNvSpPr>
              <a:spLocks noChangeArrowheads="1"/>
            </p:cNvSpPr>
            <p:nvPr/>
          </p:nvSpPr>
          <p:spPr bwMode="auto">
            <a:xfrm>
              <a:off x="3515" y="2928"/>
              <a:ext cx="103" cy="879"/>
            </a:xfrm>
            <a:prstGeom prst="rect">
              <a:avLst/>
            </a:prstGeom>
            <a:noFill/>
            <a:ln w="0">
              <a:solidFill>
                <a:srgbClr val="FF7F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67" name="Rectangle 195"/>
            <p:cNvSpPr>
              <a:spLocks noChangeArrowheads="1"/>
            </p:cNvSpPr>
            <p:nvPr/>
          </p:nvSpPr>
          <p:spPr bwMode="auto">
            <a:xfrm>
              <a:off x="3618" y="3307"/>
              <a:ext cx="104" cy="500"/>
            </a:xfrm>
            <a:prstGeom prst="rect">
              <a:avLst/>
            </a:prstGeom>
            <a:solidFill>
              <a:srgbClr val="FF55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68" name="Rectangle 196"/>
            <p:cNvSpPr>
              <a:spLocks noChangeArrowheads="1"/>
            </p:cNvSpPr>
            <p:nvPr/>
          </p:nvSpPr>
          <p:spPr bwMode="auto">
            <a:xfrm>
              <a:off x="3618" y="3307"/>
              <a:ext cx="104" cy="500"/>
            </a:xfrm>
            <a:prstGeom prst="rect">
              <a:avLst/>
            </a:prstGeom>
            <a:noFill/>
            <a:ln w="0">
              <a:solidFill>
                <a:srgbClr val="FF55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69" name="Rectangle 197"/>
            <p:cNvSpPr>
              <a:spLocks noChangeArrowheads="1"/>
            </p:cNvSpPr>
            <p:nvPr/>
          </p:nvSpPr>
          <p:spPr bwMode="auto">
            <a:xfrm>
              <a:off x="3722" y="3609"/>
              <a:ext cx="103" cy="198"/>
            </a:xfrm>
            <a:prstGeom prst="rect">
              <a:avLst/>
            </a:prstGeom>
            <a:solidFill>
              <a:srgbClr val="FF2B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70" name="Rectangle 198"/>
            <p:cNvSpPr>
              <a:spLocks noChangeArrowheads="1"/>
            </p:cNvSpPr>
            <p:nvPr/>
          </p:nvSpPr>
          <p:spPr bwMode="auto">
            <a:xfrm>
              <a:off x="3722" y="3609"/>
              <a:ext cx="103" cy="198"/>
            </a:xfrm>
            <a:prstGeom prst="rect">
              <a:avLst/>
            </a:prstGeom>
            <a:noFill/>
            <a:ln w="0">
              <a:solidFill>
                <a:srgbClr val="FF2A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71" name="Rectangle 199"/>
            <p:cNvSpPr>
              <a:spLocks noChangeArrowheads="1"/>
            </p:cNvSpPr>
            <p:nvPr/>
          </p:nvSpPr>
          <p:spPr bwMode="auto">
            <a:xfrm>
              <a:off x="3825" y="3780"/>
              <a:ext cx="103" cy="27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72" name="Rectangle 200"/>
            <p:cNvSpPr>
              <a:spLocks noChangeArrowheads="1"/>
            </p:cNvSpPr>
            <p:nvPr/>
          </p:nvSpPr>
          <p:spPr bwMode="auto">
            <a:xfrm>
              <a:off x="3825" y="3780"/>
              <a:ext cx="103" cy="27"/>
            </a:xfrm>
            <a:prstGeom prst="rect">
              <a:avLst/>
            </a:prstGeom>
            <a:noFill/>
            <a:ln w="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73" name="Rectangle 201"/>
            <p:cNvSpPr>
              <a:spLocks noChangeArrowheads="1"/>
            </p:cNvSpPr>
            <p:nvPr/>
          </p:nvSpPr>
          <p:spPr bwMode="auto">
            <a:xfrm>
              <a:off x="3979" y="2455"/>
              <a:ext cx="22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000">
                  <a:solidFill>
                    <a:srgbClr val="000000"/>
                  </a:solidFill>
                  <a:latin typeface="Helvetica" pitchFamily="34" charset="0"/>
                </a:rPr>
                <a:t> </a:t>
              </a:r>
              <a:endParaRPr lang="ru-RU"/>
            </a:p>
          </p:txBody>
        </p:sp>
      </p:grpSp>
      <p:pic>
        <p:nvPicPr>
          <p:cNvPr id="43019" name="Picture 2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4850" y="6083300"/>
            <a:ext cx="2600325" cy="13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20" name="Text Box 203"/>
          <p:cNvSpPr txBox="1">
            <a:spLocks noChangeArrowheads="1"/>
          </p:cNvSpPr>
          <p:nvPr/>
        </p:nvSpPr>
        <p:spPr bwMode="auto">
          <a:xfrm>
            <a:off x="2370138" y="3240088"/>
            <a:ext cx="1944687" cy="9540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/>
              <a:t>Inner volumetric mesh</a:t>
            </a:r>
          </a:p>
          <a:p>
            <a:r>
              <a:rPr lang="en-GB" sz="1400"/>
              <a:t>      aspect ratio</a:t>
            </a:r>
          </a:p>
          <a:p>
            <a:r>
              <a:rPr lang="en-GB" sz="1400"/>
              <a:t>min      mean      max</a:t>
            </a:r>
          </a:p>
          <a:p>
            <a:r>
              <a:rPr lang="en-GB" sz="1400"/>
              <a:t>0.28      0.68       0.96</a:t>
            </a:r>
            <a:endParaRPr lang="ru-RU" sz="1400"/>
          </a:p>
        </p:txBody>
      </p:sp>
      <p:sp>
        <p:nvSpPr>
          <p:cNvPr id="43021" name="Rectangle 62"/>
          <p:cNvSpPr>
            <a:spLocks noChangeArrowheads="1"/>
          </p:cNvSpPr>
          <p:nvPr/>
        </p:nvSpPr>
        <p:spPr bwMode="auto">
          <a:xfrm>
            <a:off x="2376488" y="1989138"/>
            <a:ext cx="65532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/>
              <a:t>Q. Du and D.Wang. “Tetrahedral Mesh Generation and Optimization Based on CVT”. </a:t>
            </a:r>
            <a:r>
              <a:rPr lang="en-US" sz="1200" i="1"/>
              <a:t>Int. J. Numer. Meth. Eng</a:t>
            </a:r>
            <a:r>
              <a:rPr lang="en-US" sz="1200"/>
              <a:t>. , 2003, </a:t>
            </a:r>
            <a:r>
              <a:rPr lang="en-US" sz="1200" b="1"/>
              <a:t>56</a:t>
            </a:r>
            <a:r>
              <a:rPr lang="en-US" sz="1200"/>
              <a:t>:1355–1375</a:t>
            </a:r>
            <a:endParaRPr lang="ru-RU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A3927C22-BB2F-464E-92C4-F067699CEC06}" type="datetime1">
              <a:rPr lang="en-US" smtClean="0"/>
              <a:pPr/>
              <a:t>4/16/2014</a:t>
            </a:fld>
            <a:endParaRPr lang="ru-RU" smtClean="0"/>
          </a:p>
        </p:txBody>
      </p:sp>
      <p:sp>
        <p:nvSpPr>
          <p:cNvPr id="4403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76375" y="6316663"/>
            <a:ext cx="6732588" cy="352425"/>
          </a:xfrm>
          <a:noFill/>
        </p:spPr>
        <p:txBody>
          <a:bodyPr/>
          <a:lstStyle/>
          <a:p>
            <a:r>
              <a:rPr lang="en-US" smtClean="0"/>
              <a:t>Sazonov: Constructing geometries for patient specific modelling</a:t>
            </a:r>
            <a:endParaRPr lang="ru-RU" smtClean="0"/>
          </a:p>
        </p:txBody>
      </p:sp>
      <p:sp>
        <p:nvSpPr>
          <p:cNvPr id="4403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9A3E10D-3D0B-411F-9F7B-14599DD885B3}" type="slidenum">
              <a:rPr lang="ru-RU" smtClean="0"/>
              <a:pPr/>
              <a:t>41</a:t>
            </a:fld>
            <a:endParaRPr lang="ru-RU" smtClean="0"/>
          </a:p>
        </p:txBody>
      </p:sp>
      <p:pic>
        <p:nvPicPr>
          <p:cNvPr id="44037" name="Picture 5" descr="Carotid03L_cut2_25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1160463"/>
            <a:ext cx="1031875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arotid03L_cut2_250_bw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24188" y="1160463"/>
            <a:ext cx="1020762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9" name="Picture 10" descr="texas_2mm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72338" y="1160463"/>
            <a:ext cx="1457325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Carotid03L_cut2_250_DI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3800" y="800100"/>
            <a:ext cx="1836738" cy="551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carotid_aux_mesh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23828" y="1628800"/>
            <a:ext cx="3527722" cy="3828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713"/>
          </a:xfrm>
        </p:spPr>
        <p:txBody>
          <a:bodyPr/>
          <a:lstStyle/>
          <a:p>
            <a:pPr eaLnBrk="1" hangingPunct="1"/>
            <a:r>
              <a:rPr lang="en-GB" sz="2400" b="1" smtClean="0">
                <a:solidFill>
                  <a:srgbClr val="002060"/>
                </a:solidFill>
              </a:rPr>
              <a:t>Geometry for laboratory simulation</a:t>
            </a:r>
            <a:endParaRPr lang="en-US" sz="2400" b="1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A898B4FD-0556-4447-9F49-4527DFB10A2E}" type="datetime1">
              <a:rPr lang="en-US" smtClean="0"/>
              <a:pPr/>
              <a:t>4/16/2014</a:t>
            </a:fld>
            <a:endParaRPr lang="ru-RU" smtClean="0"/>
          </a:p>
        </p:txBody>
      </p:sp>
      <p:sp>
        <p:nvSpPr>
          <p:cNvPr id="4505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76375" y="6316663"/>
            <a:ext cx="6732588" cy="352425"/>
          </a:xfrm>
          <a:noFill/>
        </p:spPr>
        <p:txBody>
          <a:bodyPr/>
          <a:lstStyle/>
          <a:p>
            <a:r>
              <a:rPr lang="en-US" smtClean="0"/>
              <a:t>Sazonov: Constructing geometries for patient specific modelling</a:t>
            </a:r>
            <a:endParaRPr lang="ru-RU" smtClean="0"/>
          </a:p>
        </p:txBody>
      </p:sp>
      <p:sp>
        <p:nvSpPr>
          <p:cNvPr id="450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135DFCA-2C2E-4E11-80EF-1767143D516B}" type="slidenum">
              <a:rPr lang="ru-RU" smtClean="0"/>
              <a:pPr/>
              <a:t>42</a:t>
            </a:fld>
            <a:endParaRPr lang="ru-RU" smtClean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0" y="0"/>
            <a:ext cx="91440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GB" sz="2800" b="1" kern="0" dirty="0" smtClean="0">
                <a:solidFill>
                  <a:srgbClr val="002060"/>
                </a:solidFill>
                <a:latin typeface="Tahoma" pitchFamily="34" charset="0"/>
                <a:ea typeface="+mj-ea"/>
                <a:cs typeface="Tahoma" pitchFamily="34" charset="0"/>
              </a:rPr>
              <a:t>Boundary conditions: </a:t>
            </a:r>
            <a:r>
              <a:rPr lang="en-GB" sz="2800" b="1" kern="0" dirty="0">
                <a:solidFill>
                  <a:srgbClr val="002060"/>
                </a:solidFill>
                <a:latin typeface="Tahoma" pitchFamily="34" charset="0"/>
                <a:ea typeface="+mj-ea"/>
                <a:cs typeface="Tahoma" pitchFamily="34" charset="0"/>
              </a:rPr>
              <a:t>inlet waveform</a:t>
            </a:r>
            <a:endParaRPr lang="en-US" sz="2800" b="1" kern="0" dirty="0">
              <a:solidFill>
                <a:srgbClr val="002060"/>
              </a:solidFill>
              <a:latin typeface="Tahoma" pitchFamily="34" charset="0"/>
              <a:ea typeface="+mj-ea"/>
              <a:cs typeface="Tahoma" pitchFamily="34" charset="0"/>
            </a:endParaRPr>
          </a:p>
        </p:txBody>
      </p:sp>
      <p:sp>
        <p:nvSpPr>
          <p:cNvPr id="45062" name="TextBox 6"/>
          <p:cNvSpPr txBox="1">
            <a:spLocks noChangeArrowheads="1"/>
          </p:cNvSpPr>
          <p:nvPr/>
        </p:nvSpPr>
        <p:spPr bwMode="auto">
          <a:xfrm>
            <a:off x="323850" y="836613"/>
            <a:ext cx="60833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err="1">
                <a:solidFill>
                  <a:srgbClr val="003366"/>
                </a:solidFill>
              </a:rPr>
              <a:t>Holdsworth</a:t>
            </a:r>
            <a:r>
              <a:rPr lang="en-US" dirty="0">
                <a:solidFill>
                  <a:srgbClr val="003366"/>
                </a:solidFill>
              </a:rPr>
              <a:t> </a:t>
            </a:r>
            <a:r>
              <a:rPr lang="en-US" i="1" dirty="0">
                <a:solidFill>
                  <a:srgbClr val="003366"/>
                </a:solidFill>
              </a:rPr>
              <a:t>et al</a:t>
            </a:r>
            <a:r>
              <a:rPr lang="en-US" dirty="0">
                <a:solidFill>
                  <a:srgbClr val="003366"/>
                </a:solidFill>
              </a:rPr>
              <a:t>. </a:t>
            </a:r>
            <a:r>
              <a:rPr lang="ru-RU" dirty="0">
                <a:solidFill>
                  <a:srgbClr val="003366"/>
                </a:solidFill>
              </a:rPr>
              <a:t>1999</a:t>
            </a:r>
            <a:r>
              <a:rPr lang="en-US" dirty="0">
                <a:solidFill>
                  <a:srgbClr val="003366"/>
                </a:solidFill>
              </a:rPr>
              <a:t>: </a:t>
            </a:r>
            <a:r>
              <a:rPr lang="en-US" sz="1400" dirty="0">
                <a:solidFill>
                  <a:srgbClr val="003366"/>
                </a:solidFill>
              </a:rPr>
              <a:t>Characterization of</a:t>
            </a:r>
            <a:r>
              <a:rPr lang="ru-RU" sz="1400" dirty="0">
                <a:solidFill>
                  <a:srgbClr val="003366"/>
                </a:solidFill>
              </a:rPr>
              <a:t> </a:t>
            </a:r>
            <a:r>
              <a:rPr lang="en-US" sz="1400" dirty="0">
                <a:solidFill>
                  <a:srgbClr val="003366"/>
                </a:solidFill>
              </a:rPr>
              <a:t>common carotid artery blood-flow waveforms in normal human subjects. </a:t>
            </a:r>
            <a:r>
              <a:rPr lang="en-US" sz="1400" i="1" dirty="0" err="1">
                <a:solidFill>
                  <a:srgbClr val="003366"/>
                </a:solidFill>
              </a:rPr>
              <a:t>Phisiologi</a:t>
            </a:r>
            <a:r>
              <a:rPr lang="en-US" sz="1400" i="1" dirty="0">
                <a:solidFill>
                  <a:srgbClr val="003366"/>
                </a:solidFill>
              </a:rPr>
              <a:t>. Meas</a:t>
            </a:r>
            <a:r>
              <a:rPr lang="en-US" sz="1400" i="1" dirty="0" smtClean="0">
                <a:solidFill>
                  <a:srgbClr val="003366"/>
                </a:solidFill>
              </a:rPr>
              <a:t>.</a:t>
            </a:r>
            <a:endParaRPr lang="en-US" sz="1400" i="1" dirty="0">
              <a:solidFill>
                <a:srgbClr val="003366"/>
              </a:solidFill>
            </a:endParaRPr>
          </a:p>
        </p:txBody>
      </p:sp>
      <p:pic>
        <p:nvPicPr>
          <p:cNvPr id="4506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5" y="1479550"/>
            <a:ext cx="2286000" cy="170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" y="3336925"/>
            <a:ext cx="328295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3508" y="4622800"/>
            <a:ext cx="2143125" cy="137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59732" y="4408488"/>
            <a:ext cx="2876550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3" descr="yeo-pulse.eps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8064" y="3284984"/>
            <a:ext cx="3663950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3635896" y="2240868"/>
            <a:ext cx="53285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Sazonov, </a:t>
            </a:r>
            <a:r>
              <a:rPr lang="en-US" dirty="0" err="1" smtClean="0"/>
              <a:t>Yeo</a:t>
            </a:r>
            <a:r>
              <a:rPr lang="en-US" dirty="0" smtClean="0"/>
              <a:t>, Bevan, Nithiarasu, </a:t>
            </a:r>
            <a:r>
              <a:rPr lang="en-US" dirty="0" err="1" smtClean="0"/>
              <a:t>vanLoon</a:t>
            </a:r>
            <a:r>
              <a:rPr lang="en-US" dirty="0" smtClean="0"/>
              <a:t>, Xie 2011</a:t>
            </a:r>
            <a:r>
              <a:rPr lang="en-US" sz="1400" dirty="0" smtClean="0"/>
              <a:t>:  </a:t>
            </a:r>
            <a:r>
              <a:rPr lang="en-US" sz="1400" dirty="0" smtClean="0">
                <a:solidFill>
                  <a:srgbClr val="002060"/>
                </a:solidFill>
              </a:rPr>
              <a:t>A robust subject-specific </a:t>
            </a:r>
            <a:r>
              <a:rPr lang="en-US" sz="1400" dirty="0" err="1" smtClean="0">
                <a:solidFill>
                  <a:srgbClr val="002060"/>
                </a:solidFill>
              </a:rPr>
              <a:t>modelling</a:t>
            </a:r>
            <a:r>
              <a:rPr lang="en-US" sz="1400" dirty="0" smtClean="0">
                <a:solidFill>
                  <a:srgbClr val="002060"/>
                </a:solidFill>
              </a:rPr>
              <a:t> pipeline for arterial blood flow dynamics – A review</a:t>
            </a:r>
            <a:r>
              <a:rPr lang="en-US" sz="1400" dirty="0" smtClean="0"/>
              <a:t>, </a:t>
            </a:r>
            <a:r>
              <a:rPr lang="en-US" sz="1400" i="1" dirty="0" err="1" smtClean="0"/>
              <a:t>Int.J.Num.Meth.Biomed.Engg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7CCDC412-1D4A-4453-8D72-AE14B826D9A9}" type="datetime1">
              <a:rPr lang="en-US" smtClean="0"/>
              <a:pPr/>
              <a:t>4/16/2014</a:t>
            </a:fld>
            <a:endParaRPr lang="ru-RU" smtClean="0"/>
          </a:p>
        </p:txBody>
      </p:sp>
      <p:sp>
        <p:nvSpPr>
          <p:cNvPr id="4608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76375" y="6316663"/>
            <a:ext cx="6732588" cy="352425"/>
          </a:xfrm>
          <a:noFill/>
        </p:spPr>
        <p:txBody>
          <a:bodyPr/>
          <a:lstStyle/>
          <a:p>
            <a:r>
              <a:rPr lang="en-US" smtClean="0"/>
              <a:t>Sazonov: Constructing geometries for patient specific modelling</a:t>
            </a:r>
            <a:endParaRPr lang="ru-RU" smtClean="0"/>
          </a:p>
        </p:txBody>
      </p:sp>
      <p:sp>
        <p:nvSpPr>
          <p:cNvPr id="4608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7C97C7A-AA01-4A7C-989C-5C293F49C4B8}" type="slidenum">
              <a:rPr lang="ru-RU" smtClean="0"/>
              <a:pPr/>
              <a:t>43</a:t>
            </a:fld>
            <a:endParaRPr lang="ru-RU" smtClean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0" y="-207963"/>
            <a:ext cx="9144000" cy="765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GB" sz="2800" b="1" kern="0" dirty="0" smtClean="0">
                <a:solidFill>
                  <a:srgbClr val="002060"/>
                </a:solidFill>
                <a:latin typeface="Tahoma" pitchFamily="34" charset="0"/>
                <a:ea typeface="+mj-ea"/>
                <a:cs typeface="Tahoma" pitchFamily="34" charset="0"/>
              </a:rPr>
              <a:t>Boundary conditions: </a:t>
            </a:r>
            <a:r>
              <a:rPr lang="en-GB" sz="2800" b="1" kern="0" dirty="0">
                <a:solidFill>
                  <a:srgbClr val="002060"/>
                </a:solidFill>
                <a:latin typeface="Tahoma" pitchFamily="34" charset="0"/>
                <a:ea typeface="+mj-ea"/>
                <a:cs typeface="Tahoma" pitchFamily="34" charset="0"/>
              </a:rPr>
              <a:t>inlet velocity profile</a:t>
            </a:r>
            <a:endParaRPr lang="en-US" sz="2800" b="1" kern="0" dirty="0">
              <a:solidFill>
                <a:srgbClr val="002060"/>
              </a:solidFill>
              <a:latin typeface="Tahoma" pitchFamily="34" charset="0"/>
              <a:ea typeface="+mj-ea"/>
              <a:cs typeface="Tahoma" pitchFamily="34" charset="0"/>
            </a:endParaRPr>
          </a:p>
        </p:txBody>
      </p:sp>
      <p:pic>
        <p:nvPicPr>
          <p:cNvPr id="4608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708150"/>
            <a:ext cx="2919412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2428875"/>
            <a:ext cx="4230687" cy="666750"/>
          </a:xfrm>
          <a:prstGeom prst="rect">
            <a:avLst/>
          </a:prstGeom>
          <a:noFill/>
          <a:ln w="9525">
            <a:solidFill>
              <a:srgbClr val="FFCCFF"/>
            </a:solidFill>
            <a:miter lim="800000"/>
            <a:headEnd/>
            <a:tailEnd/>
          </a:ln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6238" y="3365500"/>
            <a:ext cx="1547812" cy="354013"/>
          </a:xfrm>
          <a:prstGeom prst="rect">
            <a:avLst/>
          </a:prstGeom>
          <a:noFill/>
          <a:ln w="9525">
            <a:solidFill>
              <a:srgbClr val="BBE0E3"/>
            </a:solidFill>
            <a:miter lim="800000"/>
            <a:headEnd/>
            <a:tailEnd/>
          </a:ln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50" y="3292475"/>
            <a:ext cx="2032000" cy="631825"/>
          </a:xfrm>
          <a:prstGeom prst="rect">
            <a:avLst/>
          </a:prstGeom>
          <a:noFill/>
          <a:ln w="9525">
            <a:solidFill>
              <a:srgbClr val="BBE0E3"/>
            </a:solidFill>
            <a:miter lim="800000"/>
            <a:headEnd/>
            <a:tailEnd/>
          </a:ln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850" y="4373563"/>
            <a:ext cx="3616325" cy="674687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71775" y="4084638"/>
            <a:ext cx="1020763" cy="554037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</p:spPr>
      </p:pic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49575" y="5165725"/>
            <a:ext cx="2270125" cy="549275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15" name="Рисунок 15" descr="velprofW11.eps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86438" y="2357438"/>
            <a:ext cx="200025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6" descr="velprofW11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429250" y="412750"/>
            <a:ext cx="2714625" cy="203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67388" y="4013200"/>
            <a:ext cx="2836862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323850" y="5237163"/>
            <a:ext cx="27114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If the pipe is circular of radius </a:t>
            </a:r>
            <a:r>
              <a:rPr lang="en-US" sz="1400" i="1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1400"/>
              <a:t>:</a:t>
            </a:r>
            <a:endParaRPr lang="ru-RU" sz="1400"/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214313" y="5721350"/>
            <a:ext cx="55006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003366"/>
                </a:solidFill>
              </a:rPr>
              <a:t>Womersley 1955:  </a:t>
            </a:r>
            <a:r>
              <a:rPr lang="en-US" sz="1400">
                <a:solidFill>
                  <a:srgbClr val="003366"/>
                </a:solidFill>
              </a:rPr>
              <a:t>Method for the calculation of velocity, rate flow, and viscous drag in arteries… </a:t>
            </a:r>
            <a:r>
              <a:rPr lang="en-US" sz="1400" i="1">
                <a:solidFill>
                  <a:srgbClr val="003366"/>
                </a:solidFill>
              </a:rPr>
              <a:t>J Physiol.</a:t>
            </a:r>
            <a:endParaRPr lang="ru-RU">
              <a:solidFill>
                <a:srgbClr val="003366"/>
              </a:solidFill>
            </a:endParaRPr>
          </a:p>
        </p:txBody>
      </p:sp>
      <p:sp>
        <p:nvSpPr>
          <p:cNvPr id="46098" name="TextBox 25"/>
          <p:cNvSpPr txBox="1">
            <a:spLocks noChangeArrowheads="1"/>
          </p:cNvSpPr>
          <p:nvPr/>
        </p:nvSpPr>
        <p:spPr bwMode="auto">
          <a:xfrm>
            <a:off x="142875" y="434975"/>
            <a:ext cx="54546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/>
              <a:t>Flow in a straight pipe of constant cross-section varying in time </a:t>
            </a:r>
            <a:endParaRPr lang="ru-RU" sz="1600"/>
          </a:p>
        </p:txBody>
      </p:sp>
      <p:sp>
        <p:nvSpPr>
          <p:cNvPr id="46099" name="Rectangle 5"/>
          <p:cNvSpPr>
            <a:spLocks noChangeArrowheads="1"/>
          </p:cNvSpPr>
          <p:nvPr/>
        </p:nvSpPr>
        <p:spPr bwMode="auto">
          <a:xfrm>
            <a:off x="1398588" y="1133475"/>
            <a:ext cx="1535112" cy="12700"/>
          </a:xfrm>
          <a:prstGeom prst="rect">
            <a:avLst/>
          </a:prstGeom>
          <a:solidFill>
            <a:srgbClr val="1F1A17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00" name="Freeform 6"/>
          <p:cNvSpPr>
            <a:spLocks noEditPoints="1"/>
          </p:cNvSpPr>
          <p:nvPr/>
        </p:nvSpPr>
        <p:spPr bwMode="auto">
          <a:xfrm>
            <a:off x="1295400" y="1133475"/>
            <a:ext cx="219075" cy="398463"/>
          </a:xfrm>
          <a:custGeom>
            <a:avLst/>
            <a:gdLst>
              <a:gd name="T0" fmla="*/ 2147483647 w 1661"/>
              <a:gd name="T1" fmla="*/ 2147483647 h 3016"/>
              <a:gd name="T2" fmla="*/ 2147483647 w 1661"/>
              <a:gd name="T3" fmla="*/ 2147483647 h 3016"/>
              <a:gd name="T4" fmla="*/ 2147483647 w 1661"/>
              <a:gd name="T5" fmla="*/ 2147483647 h 3016"/>
              <a:gd name="T6" fmla="*/ 2147483647 w 1661"/>
              <a:gd name="T7" fmla="*/ 2147483647 h 3016"/>
              <a:gd name="T8" fmla="*/ 2147483647 w 1661"/>
              <a:gd name="T9" fmla="*/ 2147483647 h 3016"/>
              <a:gd name="T10" fmla="*/ 2147483647 w 1661"/>
              <a:gd name="T11" fmla="*/ 2147483647 h 3016"/>
              <a:gd name="T12" fmla="*/ 2147483647 w 1661"/>
              <a:gd name="T13" fmla="*/ 2147483647 h 3016"/>
              <a:gd name="T14" fmla="*/ 2147483647 w 1661"/>
              <a:gd name="T15" fmla="*/ 2147483647 h 3016"/>
              <a:gd name="T16" fmla="*/ 2147483647 w 1661"/>
              <a:gd name="T17" fmla="*/ 2147483647 h 3016"/>
              <a:gd name="T18" fmla="*/ 2147483647 w 1661"/>
              <a:gd name="T19" fmla="*/ 2147483647 h 3016"/>
              <a:gd name="T20" fmla="*/ 2147483647 w 1661"/>
              <a:gd name="T21" fmla="*/ 2147483647 h 3016"/>
              <a:gd name="T22" fmla="*/ 2147483647 w 1661"/>
              <a:gd name="T23" fmla="*/ 2147483647 h 3016"/>
              <a:gd name="T24" fmla="*/ 2147483647 w 1661"/>
              <a:gd name="T25" fmla="*/ 2147483647 h 3016"/>
              <a:gd name="T26" fmla="*/ 2147483647 w 1661"/>
              <a:gd name="T27" fmla="*/ 2147483647 h 3016"/>
              <a:gd name="T28" fmla="*/ 2147483647 w 1661"/>
              <a:gd name="T29" fmla="*/ 2147483647 h 3016"/>
              <a:gd name="T30" fmla="*/ 2147483647 w 1661"/>
              <a:gd name="T31" fmla="*/ 2147483647 h 3016"/>
              <a:gd name="T32" fmla="*/ 2147483647 w 1661"/>
              <a:gd name="T33" fmla="*/ 2147483647 h 3016"/>
              <a:gd name="T34" fmla="*/ 2147483647 w 1661"/>
              <a:gd name="T35" fmla="*/ 2147483647 h 3016"/>
              <a:gd name="T36" fmla="*/ 2147483647 w 1661"/>
              <a:gd name="T37" fmla="*/ 2147483647 h 3016"/>
              <a:gd name="T38" fmla="*/ 2147483647 w 1661"/>
              <a:gd name="T39" fmla="*/ 2147483647 h 3016"/>
              <a:gd name="T40" fmla="*/ 2147483647 w 1661"/>
              <a:gd name="T41" fmla="*/ 2147483647 h 3016"/>
              <a:gd name="T42" fmla="*/ 2147483647 w 1661"/>
              <a:gd name="T43" fmla="*/ 2147483647 h 3016"/>
              <a:gd name="T44" fmla="*/ 2147483647 w 1661"/>
              <a:gd name="T45" fmla="*/ 2147483647 h 3016"/>
              <a:gd name="T46" fmla="*/ 2147483647 w 1661"/>
              <a:gd name="T47" fmla="*/ 2147483647 h 3016"/>
              <a:gd name="T48" fmla="*/ 2147483647 w 1661"/>
              <a:gd name="T49" fmla="*/ 2147483647 h 3016"/>
              <a:gd name="T50" fmla="*/ 2147483647 w 1661"/>
              <a:gd name="T51" fmla="*/ 2147483647 h 3016"/>
              <a:gd name="T52" fmla="*/ 2147483647 w 1661"/>
              <a:gd name="T53" fmla="*/ 2147483647 h 3016"/>
              <a:gd name="T54" fmla="*/ 2147483647 w 1661"/>
              <a:gd name="T55" fmla="*/ 2147483647 h 3016"/>
              <a:gd name="T56" fmla="*/ 2147483647 w 1661"/>
              <a:gd name="T57" fmla="*/ 2147483647 h 3016"/>
              <a:gd name="T58" fmla="*/ 2147483647 w 1661"/>
              <a:gd name="T59" fmla="*/ 2147483647 h 3016"/>
              <a:gd name="T60" fmla="*/ 2147483647 w 1661"/>
              <a:gd name="T61" fmla="*/ 2147483647 h 3016"/>
              <a:gd name="T62" fmla="*/ 2147483647 w 1661"/>
              <a:gd name="T63" fmla="*/ 2147483647 h 3016"/>
              <a:gd name="T64" fmla="*/ 2147483647 w 1661"/>
              <a:gd name="T65" fmla="*/ 2147483647 h 3016"/>
              <a:gd name="T66" fmla="*/ 2147483647 w 1661"/>
              <a:gd name="T67" fmla="*/ 2147483647 h 3016"/>
              <a:gd name="T68" fmla="*/ 2147483647 w 1661"/>
              <a:gd name="T69" fmla="*/ 2147483647 h 3016"/>
              <a:gd name="T70" fmla="*/ 2147483647 w 1661"/>
              <a:gd name="T71" fmla="*/ 2147483647 h 3016"/>
              <a:gd name="T72" fmla="*/ 2147483647 w 1661"/>
              <a:gd name="T73" fmla="*/ 2147483647 h 3016"/>
              <a:gd name="T74" fmla="*/ 2147483647 w 1661"/>
              <a:gd name="T75" fmla="*/ 2147483647 h 3016"/>
              <a:gd name="T76" fmla="*/ 2147483647 w 1661"/>
              <a:gd name="T77" fmla="*/ 2147483647 h 3016"/>
              <a:gd name="T78" fmla="*/ 2147483647 w 1661"/>
              <a:gd name="T79" fmla="*/ 2147483647 h 3016"/>
              <a:gd name="T80" fmla="*/ 2147483647 w 1661"/>
              <a:gd name="T81" fmla="*/ 2147483647 h 3016"/>
              <a:gd name="T82" fmla="*/ 2147483647 w 1661"/>
              <a:gd name="T83" fmla="*/ 2147483647 h 3016"/>
              <a:gd name="T84" fmla="*/ 2147483647 w 1661"/>
              <a:gd name="T85" fmla="*/ 2147483647 h 3016"/>
              <a:gd name="T86" fmla="*/ 2147483647 w 1661"/>
              <a:gd name="T87" fmla="*/ 2147483647 h 3016"/>
              <a:gd name="T88" fmla="*/ 2147483647 w 1661"/>
              <a:gd name="T89" fmla="*/ 2147483647 h 3016"/>
              <a:gd name="T90" fmla="*/ 2147483647 w 1661"/>
              <a:gd name="T91" fmla="*/ 2147483647 h 3016"/>
              <a:gd name="T92" fmla="*/ 2147483647 w 1661"/>
              <a:gd name="T93" fmla="*/ 2147483647 h 3016"/>
              <a:gd name="T94" fmla="*/ 2147483647 w 1661"/>
              <a:gd name="T95" fmla="*/ 2147483647 h 3016"/>
              <a:gd name="T96" fmla="*/ 2147483647 w 1661"/>
              <a:gd name="T97" fmla="*/ 2147483647 h 3016"/>
              <a:gd name="T98" fmla="*/ 2147483647 w 1661"/>
              <a:gd name="T99" fmla="*/ 2147483647 h 3016"/>
              <a:gd name="T100" fmla="*/ 2147483647 w 1661"/>
              <a:gd name="T101" fmla="*/ 2147483647 h 3016"/>
              <a:gd name="T102" fmla="*/ 2147483647 w 1661"/>
              <a:gd name="T103" fmla="*/ 2147483647 h 3016"/>
              <a:gd name="T104" fmla="*/ 2147483647 w 1661"/>
              <a:gd name="T105" fmla="*/ 2147483647 h 3016"/>
              <a:gd name="T106" fmla="*/ 2147483647 w 1661"/>
              <a:gd name="T107" fmla="*/ 2147483647 h 3016"/>
              <a:gd name="T108" fmla="*/ 2147483647 w 1661"/>
              <a:gd name="T109" fmla="*/ 2147483647 h 3016"/>
              <a:gd name="T110" fmla="*/ 2147483647 w 1661"/>
              <a:gd name="T111" fmla="*/ 2147483647 h 3016"/>
              <a:gd name="T112" fmla="*/ 2147483647 w 1661"/>
              <a:gd name="T113" fmla="*/ 2147483647 h 3016"/>
              <a:gd name="T114" fmla="*/ 2147483647 w 1661"/>
              <a:gd name="T115" fmla="*/ 2147483647 h 3016"/>
              <a:gd name="T116" fmla="*/ 2147483647 w 1661"/>
              <a:gd name="T117" fmla="*/ 2147483647 h 3016"/>
              <a:gd name="T118" fmla="*/ 2147483647 w 1661"/>
              <a:gd name="T119" fmla="*/ 2147483647 h 301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661"/>
              <a:gd name="T181" fmla="*/ 0 h 3016"/>
              <a:gd name="T182" fmla="*/ 1661 w 1661"/>
              <a:gd name="T183" fmla="*/ 3016 h 301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661" h="3016">
                <a:moveTo>
                  <a:pt x="830" y="2920"/>
                </a:moveTo>
                <a:lnTo>
                  <a:pt x="848" y="2920"/>
                </a:lnTo>
                <a:lnTo>
                  <a:pt x="866" y="2918"/>
                </a:lnTo>
                <a:lnTo>
                  <a:pt x="884" y="2916"/>
                </a:lnTo>
                <a:lnTo>
                  <a:pt x="902" y="2912"/>
                </a:lnTo>
                <a:lnTo>
                  <a:pt x="920" y="2909"/>
                </a:lnTo>
                <a:lnTo>
                  <a:pt x="938" y="2904"/>
                </a:lnTo>
                <a:lnTo>
                  <a:pt x="956" y="2899"/>
                </a:lnTo>
                <a:lnTo>
                  <a:pt x="974" y="2892"/>
                </a:lnTo>
                <a:lnTo>
                  <a:pt x="991" y="2885"/>
                </a:lnTo>
                <a:lnTo>
                  <a:pt x="1008" y="2876"/>
                </a:lnTo>
                <a:lnTo>
                  <a:pt x="1026" y="2868"/>
                </a:lnTo>
                <a:lnTo>
                  <a:pt x="1043" y="2858"/>
                </a:lnTo>
                <a:lnTo>
                  <a:pt x="1060" y="2848"/>
                </a:lnTo>
                <a:lnTo>
                  <a:pt x="1076" y="2836"/>
                </a:lnTo>
                <a:lnTo>
                  <a:pt x="1093" y="2825"/>
                </a:lnTo>
                <a:lnTo>
                  <a:pt x="1109" y="2812"/>
                </a:lnTo>
                <a:lnTo>
                  <a:pt x="1125" y="2798"/>
                </a:lnTo>
                <a:lnTo>
                  <a:pt x="1142" y="2784"/>
                </a:lnTo>
                <a:lnTo>
                  <a:pt x="1156" y="2770"/>
                </a:lnTo>
                <a:lnTo>
                  <a:pt x="1172" y="2754"/>
                </a:lnTo>
                <a:lnTo>
                  <a:pt x="1188" y="2738"/>
                </a:lnTo>
                <a:lnTo>
                  <a:pt x="1203" y="2721"/>
                </a:lnTo>
                <a:lnTo>
                  <a:pt x="1218" y="2703"/>
                </a:lnTo>
                <a:lnTo>
                  <a:pt x="1233" y="2685"/>
                </a:lnTo>
                <a:lnTo>
                  <a:pt x="1246" y="2666"/>
                </a:lnTo>
                <a:lnTo>
                  <a:pt x="1261" y="2647"/>
                </a:lnTo>
                <a:lnTo>
                  <a:pt x="1275" y="2627"/>
                </a:lnTo>
                <a:lnTo>
                  <a:pt x="1289" y="2606"/>
                </a:lnTo>
                <a:lnTo>
                  <a:pt x="1315" y="2562"/>
                </a:lnTo>
                <a:lnTo>
                  <a:pt x="1341" y="2517"/>
                </a:lnTo>
                <a:lnTo>
                  <a:pt x="1425" y="2562"/>
                </a:lnTo>
                <a:lnTo>
                  <a:pt x="1411" y="2588"/>
                </a:lnTo>
                <a:lnTo>
                  <a:pt x="1397" y="2613"/>
                </a:lnTo>
                <a:lnTo>
                  <a:pt x="1382" y="2638"/>
                </a:lnTo>
                <a:lnTo>
                  <a:pt x="1366" y="2662"/>
                </a:lnTo>
                <a:lnTo>
                  <a:pt x="1350" y="2685"/>
                </a:lnTo>
                <a:lnTo>
                  <a:pt x="1334" y="2708"/>
                </a:lnTo>
                <a:lnTo>
                  <a:pt x="1318" y="2729"/>
                </a:lnTo>
                <a:lnTo>
                  <a:pt x="1301" y="2752"/>
                </a:lnTo>
                <a:lnTo>
                  <a:pt x="1284" y="2772"/>
                </a:lnTo>
                <a:lnTo>
                  <a:pt x="1268" y="2792"/>
                </a:lnTo>
                <a:lnTo>
                  <a:pt x="1251" y="2811"/>
                </a:lnTo>
                <a:lnTo>
                  <a:pt x="1233" y="2829"/>
                </a:lnTo>
                <a:lnTo>
                  <a:pt x="1215" y="2847"/>
                </a:lnTo>
                <a:lnTo>
                  <a:pt x="1197" y="2863"/>
                </a:lnTo>
                <a:lnTo>
                  <a:pt x="1178" y="2879"/>
                </a:lnTo>
                <a:lnTo>
                  <a:pt x="1160" y="2894"/>
                </a:lnTo>
                <a:lnTo>
                  <a:pt x="1141" y="2908"/>
                </a:lnTo>
                <a:lnTo>
                  <a:pt x="1120" y="2922"/>
                </a:lnTo>
                <a:lnTo>
                  <a:pt x="1101" y="2935"/>
                </a:lnTo>
                <a:lnTo>
                  <a:pt x="1081" y="2946"/>
                </a:lnTo>
                <a:lnTo>
                  <a:pt x="1062" y="2957"/>
                </a:lnTo>
                <a:lnTo>
                  <a:pt x="1042" y="2967"/>
                </a:lnTo>
                <a:lnTo>
                  <a:pt x="1021" y="2976"/>
                </a:lnTo>
                <a:lnTo>
                  <a:pt x="1001" y="2984"/>
                </a:lnTo>
                <a:lnTo>
                  <a:pt x="980" y="2992"/>
                </a:lnTo>
                <a:lnTo>
                  <a:pt x="960" y="2998"/>
                </a:lnTo>
                <a:lnTo>
                  <a:pt x="938" y="3003"/>
                </a:lnTo>
                <a:lnTo>
                  <a:pt x="917" y="3008"/>
                </a:lnTo>
                <a:lnTo>
                  <a:pt x="895" y="3012"/>
                </a:lnTo>
                <a:lnTo>
                  <a:pt x="874" y="3014"/>
                </a:lnTo>
                <a:lnTo>
                  <a:pt x="852" y="3015"/>
                </a:lnTo>
                <a:lnTo>
                  <a:pt x="830" y="3016"/>
                </a:lnTo>
                <a:lnTo>
                  <a:pt x="830" y="2920"/>
                </a:lnTo>
                <a:close/>
                <a:moveTo>
                  <a:pt x="1341" y="2517"/>
                </a:moveTo>
                <a:lnTo>
                  <a:pt x="1366" y="2467"/>
                </a:lnTo>
                <a:lnTo>
                  <a:pt x="1390" y="2415"/>
                </a:lnTo>
                <a:lnTo>
                  <a:pt x="1412" y="2362"/>
                </a:lnTo>
                <a:lnTo>
                  <a:pt x="1434" y="2306"/>
                </a:lnTo>
                <a:lnTo>
                  <a:pt x="1454" y="2248"/>
                </a:lnTo>
                <a:lnTo>
                  <a:pt x="1473" y="2188"/>
                </a:lnTo>
                <a:lnTo>
                  <a:pt x="1489" y="2127"/>
                </a:lnTo>
                <a:lnTo>
                  <a:pt x="1505" y="2063"/>
                </a:lnTo>
                <a:lnTo>
                  <a:pt x="1518" y="1999"/>
                </a:lnTo>
                <a:lnTo>
                  <a:pt x="1530" y="1932"/>
                </a:lnTo>
                <a:lnTo>
                  <a:pt x="1541" y="1864"/>
                </a:lnTo>
                <a:lnTo>
                  <a:pt x="1549" y="1796"/>
                </a:lnTo>
                <a:lnTo>
                  <a:pt x="1555" y="1726"/>
                </a:lnTo>
                <a:lnTo>
                  <a:pt x="1561" y="1654"/>
                </a:lnTo>
                <a:lnTo>
                  <a:pt x="1564" y="1581"/>
                </a:lnTo>
                <a:lnTo>
                  <a:pt x="1565" y="1508"/>
                </a:lnTo>
                <a:lnTo>
                  <a:pt x="1661" y="1508"/>
                </a:lnTo>
                <a:lnTo>
                  <a:pt x="1660" y="1584"/>
                </a:lnTo>
                <a:lnTo>
                  <a:pt x="1657" y="1660"/>
                </a:lnTo>
                <a:lnTo>
                  <a:pt x="1652" y="1734"/>
                </a:lnTo>
                <a:lnTo>
                  <a:pt x="1644" y="1807"/>
                </a:lnTo>
                <a:lnTo>
                  <a:pt x="1636" y="1879"/>
                </a:lnTo>
                <a:lnTo>
                  <a:pt x="1624" y="1950"/>
                </a:lnTo>
                <a:lnTo>
                  <a:pt x="1611" y="2020"/>
                </a:lnTo>
                <a:lnTo>
                  <a:pt x="1598" y="2086"/>
                </a:lnTo>
                <a:lnTo>
                  <a:pt x="1582" y="2153"/>
                </a:lnTo>
                <a:lnTo>
                  <a:pt x="1564" y="2218"/>
                </a:lnTo>
                <a:lnTo>
                  <a:pt x="1544" y="2280"/>
                </a:lnTo>
                <a:lnTo>
                  <a:pt x="1524" y="2340"/>
                </a:lnTo>
                <a:lnTo>
                  <a:pt x="1501" y="2399"/>
                </a:lnTo>
                <a:lnTo>
                  <a:pt x="1477" y="2456"/>
                </a:lnTo>
                <a:lnTo>
                  <a:pt x="1464" y="2483"/>
                </a:lnTo>
                <a:lnTo>
                  <a:pt x="1452" y="2511"/>
                </a:lnTo>
                <a:lnTo>
                  <a:pt x="1439" y="2536"/>
                </a:lnTo>
                <a:lnTo>
                  <a:pt x="1425" y="2562"/>
                </a:lnTo>
                <a:lnTo>
                  <a:pt x="1341" y="2517"/>
                </a:lnTo>
                <a:close/>
                <a:moveTo>
                  <a:pt x="1565" y="1508"/>
                </a:moveTo>
                <a:lnTo>
                  <a:pt x="1564" y="1434"/>
                </a:lnTo>
                <a:lnTo>
                  <a:pt x="1561" y="1362"/>
                </a:lnTo>
                <a:lnTo>
                  <a:pt x="1555" y="1290"/>
                </a:lnTo>
                <a:lnTo>
                  <a:pt x="1549" y="1220"/>
                </a:lnTo>
                <a:lnTo>
                  <a:pt x="1541" y="1152"/>
                </a:lnTo>
                <a:lnTo>
                  <a:pt x="1530" y="1083"/>
                </a:lnTo>
                <a:lnTo>
                  <a:pt x="1518" y="1017"/>
                </a:lnTo>
                <a:lnTo>
                  <a:pt x="1505" y="952"/>
                </a:lnTo>
                <a:lnTo>
                  <a:pt x="1489" y="889"/>
                </a:lnTo>
                <a:lnTo>
                  <a:pt x="1473" y="828"/>
                </a:lnTo>
                <a:lnTo>
                  <a:pt x="1454" y="768"/>
                </a:lnTo>
                <a:lnTo>
                  <a:pt x="1434" y="710"/>
                </a:lnTo>
                <a:lnTo>
                  <a:pt x="1412" y="654"/>
                </a:lnTo>
                <a:lnTo>
                  <a:pt x="1390" y="600"/>
                </a:lnTo>
                <a:lnTo>
                  <a:pt x="1366" y="549"/>
                </a:lnTo>
                <a:lnTo>
                  <a:pt x="1341" y="499"/>
                </a:lnTo>
                <a:lnTo>
                  <a:pt x="1425" y="454"/>
                </a:lnTo>
                <a:lnTo>
                  <a:pt x="1439" y="480"/>
                </a:lnTo>
                <a:lnTo>
                  <a:pt x="1452" y="505"/>
                </a:lnTo>
                <a:lnTo>
                  <a:pt x="1464" y="533"/>
                </a:lnTo>
                <a:lnTo>
                  <a:pt x="1477" y="560"/>
                </a:lnTo>
                <a:lnTo>
                  <a:pt x="1501" y="617"/>
                </a:lnTo>
                <a:lnTo>
                  <a:pt x="1524" y="676"/>
                </a:lnTo>
                <a:lnTo>
                  <a:pt x="1544" y="736"/>
                </a:lnTo>
                <a:lnTo>
                  <a:pt x="1564" y="798"/>
                </a:lnTo>
                <a:lnTo>
                  <a:pt x="1582" y="863"/>
                </a:lnTo>
                <a:lnTo>
                  <a:pt x="1598" y="928"/>
                </a:lnTo>
                <a:lnTo>
                  <a:pt x="1611" y="996"/>
                </a:lnTo>
                <a:lnTo>
                  <a:pt x="1624" y="1066"/>
                </a:lnTo>
                <a:lnTo>
                  <a:pt x="1636" y="1137"/>
                </a:lnTo>
                <a:lnTo>
                  <a:pt x="1644" y="1209"/>
                </a:lnTo>
                <a:lnTo>
                  <a:pt x="1652" y="1282"/>
                </a:lnTo>
                <a:lnTo>
                  <a:pt x="1657" y="1356"/>
                </a:lnTo>
                <a:lnTo>
                  <a:pt x="1660" y="1432"/>
                </a:lnTo>
                <a:lnTo>
                  <a:pt x="1661" y="1508"/>
                </a:lnTo>
                <a:lnTo>
                  <a:pt x="1565" y="1508"/>
                </a:lnTo>
                <a:close/>
                <a:moveTo>
                  <a:pt x="1341" y="499"/>
                </a:moveTo>
                <a:lnTo>
                  <a:pt x="1315" y="454"/>
                </a:lnTo>
                <a:lnTo>
                  <a:pt x="1289" y="410"/>
                </a:lnTo>
                <a:lnTo>
                  <a:pt x="1275" y="389"/>
                </a:lnTo>
                <a:lnTo>
                  <a:pt x="1261" y="369"/>
                </a:lnTo>
                <a:lnTo>
                  <a:pt x="1246" y="350"/>
                </a:lnTo>
                <a:lnTo>
                  <a:pt x="1233" y="331"/>
                </a:lnTo>
                <a:lnTo>
                  <a:pt x="1218" y="313"/>
                </a:lnTo>
                <a:lnTo>
                  <a:pt x="1203" y="295"/>
                </a:lnTo>
                <a:lnTo>
                  <a:pt x="1188" y="278"/>
                </a:lnTo>
                <a:lnTo>
                  <a:pt x="1172" y="262"/>
                </a:lnTo>
                <a:lnTo>
                  <a:pt x="1156" y="246"/>
                </a:lnTo>
                <a:lnTo>
                  <a:pt x="1142" y="232"/>
                </a:lnTo>
                <a:lnTo>
                  <a:pt x="1125" y="218"/>
                </a:lnTo>
                <a:lnTo>
                  <a:pt x="1109" y="204"/>
                </a:lnTo>
                <a:lnTo>
                  <a:pt x="1093" y="191"/>
                </a:lnTo>
                <a:lnTo>
                  <a:pt x="1076" y="180"/>
                </a:lnTo>
                <a:lnTo>
                  <a:pt x="1060" y="168"/>
                </a:lnTo>
                <a:lnTo>
                  <a:pt x="1043" y="158"/>
                </a:lnTo>
                <a:lnTo>
                  <a:pt x="1026" y="148"/>
                </a:lnTo>
                <a:lnTo>
                  <a:pt x="1008" y="140"/>
                </a:lnTo>
                <a:lnTo>
                  <a:pt x="991" y="131"/>
                </a:lnTo>
                <a:lnTo>
                  <a:pt x="974" y="124"/>
                </a:lnTo>
                <a:lnTo>
                  <a:pt x="956" y="117"/>
                </a:lnTo>
                <a:lnTo>
                  <a:pt x="938" y="112"/>
                </a:lnTo>
                <a:lnTo>
                  <a:pt x="920" y="107"/>
                </a:lnTo>
                <a:lnTo>
                  <a:pt x="902" y="104"/>
                </a:lnTo>
                <a:lnTo>
                  <a:pt x="884" y="100"/>
                </a:lnTo>
                <a:lnTo>
                  <a:pt x="866" y="97"/>
                </a:lnTo>
                <a:lnTo>
                  <a:pt x="848" y="96"/>
                </a:lnTo>
                <a:lnTo>
                  <a:pt x="830" y="96"/>
                </a:lnTo>
                <a:lnTo>
                  <a:pt x="830" y="0"/>
                </a:lnTo>
                <a:lnTo>
                  <a:pt x="852" y="1"/>
                </a:lnTo>
                <a:lnTo>
                  <a:pt x="874" y="2"/>
                </a:lnTo>
                <a:lnTo>
                  <a:pt x="895" y="4"/>
                </a:lnTo>
                <a:lnTo>
                  <a:pt x="917" y="8"/>
                </a:lnTo>
                <a:lnTo>
                  <a:pt x="938" y="13"/>
                </a:lnTo>
                <a:lnTo>
                  <a:pt x="960" y="18"/>
                </a:lnTo>
                <a:lnTo>
                  <a:pt x="980" y="24"/>
                </a:lnTo>
                <a:lnTo>
                  <a:pt x="1001" y="32"/>
                </a:lnTo>
                <a:lnTo>
                  <a:pt x="1021" y="40"/>
                </a:lnTo>
                <a:lnTo>
                  <a:pt x="1042" y="49"/>
                </a:lnTo>
                <a:lnTo>
                  <a:pt x="1062" y="59"/>
                </a:lnTo>
                <a:lnTo>
                  <a:pt x="1081" y="70"/>
                </a:lnTo>
                <a:lnTo>
                  <a:pt x="1101" y="81"/>
                </a:lnTo>
                <a:lnTo>
                  <a:pt x="1120" y="94"/>
                </a:lnTo>
                <a:lnTo>
                  <a:pt x="1141" y="108"/>
                </a:lnTo>
                <a:lnTo>
                  <a:pt x="1160" y="122"/>
                </a:lnTo>
                <a:lnTo>
                  <a:pt x="1178" y="137"/>
                </a:lnTo>
                <a:lnTo>
                  <a:pt x="1197" y="153"/>
                </a:lnTo>
                <a:lnTo>
                  <a:pt x="1215" y="169"/>
                </a:lnTo>
                <a:lnTo>
                  <a:pt x="1233" y="187"/>
                </a:lnTo>
                <a:lnTo>
                  <a:pt x="1251" y="205"/>
                </a:lnTo>
                <a:lnTo>
                  <a:pt x="1268" y="224"/>
                </a:lnTo>
                <a:lnTo>
                  <a:pt x="1284" y="244"/>
                </a:lnTo>
                <a:lnTo>
                  <a:pt x="1301" y="264"/>
                </a:lnTo>
                <a:lnTo>
                  <a:pt x="1318" y="287"/>
                </a:lnTo>
                <a:lnTo>
                  <a:pt x="1334" y="308"/>
                </a:lnTo>
                <a:lnTo>
                  <a:pt x="1350" y="331"/>
                </a:lnTo>
                <a:lnTo>
                  <a:pt x="1366" y="354"/>
                </a:lnTo>
                <a:lnTo>
                  <a:pt x="1382" y="378"/>
                </a:lnTo>
                <a:lnTo>
                  <a:pt x="1397" y="403"/>
                </a:lnTo>
                <a:lnTo>
                  <a:pt x="1411" y="428"/>
                </a:lnTo>
                <a:lnTo>
                  <a:pt x="1425" y="454"/>
                </a:lnTo>
                <a:lnTo>
                  <a:pt x="1341" y="499"/>
                </a:lnTo>
                <a:close/>
                <a:moveTo>
                  <a:pt x="830" y="96"/>
                </a:moveTo>
                <a:lnTo>
                  <a:pt x="811" y="96"/>
                </a:lnTo>
                <a:lnTo>
                  <a:pt x="793" y="97"/>
                </a:lnTo>
                <a:lnTo>
                  <a:pt x="775" y="100"/>
                </a:lnTo>
                <a:lnTo>
                  <a:pt x="757" y="104"/>
                </a:lnTo>
                <a:lnTo>
                  <a:pt x="739" y="107"/>
                </a:lnTo>
                <a:lnTo>
                  <a:pt x="721" y="112"/>
                </a:lnTo>
                <a:lnTo>
                  <a:pt x="703" y="117"/>
                </a:lnTo>
                <a:lnTo>
                  <a:pt x="687" y="124"/>
                </a:lnTo>
                <a:lnTo>
                  <a:pt x="669" y="131"/>
                </a:lnTo>
                <a:lnTo>
                  <a:pt x="652" y="140"/>
                </a:lnTo>
                <a:lnTo>
                  <a:pt x="634" y="148"/>
                </a:lnTo>
                <a:lnTo>
                  <a:pt x="617" y="158"/>
                </a:lnTo>
                <a:lnTo>
                  <a:pt x="601" y="168"/>
                </a:lnTo>
                <a:lnTo>
                  <a:pt x="584" y="180"/>
                </a:lnTo>
                <a:lnTo>
                  <a:pt x="567" y="191"/>
                </a:lnTo>
                <a:lnTo>
                  <a:pt x="551" y="204"/>
                </a:lnTo>
                <a:lnTo>
                  <a:pt x="535" y="218"/>
                </a:lnTo>
                <a:lnTo>
                  <a:pt x="519" y="232"/>
                </a:lnTo>
                <a:lnTo>
                  <a:pt x="503" y="246"/>
                </a:lnTo>
                <a:lnTo>
                  <a:pt x="488" y="262"/>
                </a:lnTo>
                <a:lnTo>
                  <a:pt x="472" y="278"/>
                </a:lnTo>
                <a:lnTo>
                  <a:pt x="457" y="295"/>
                </a:lnTo>
                <a:lnTo>
                  <a:pt x="442" y="313"/>
                </a:lnTo>
                <a:lnTo>
                  <a:pt x="427" y="331"/>
                </a:lnTo>
                <a:lnTo>
                  <a:pt x="414" y="350"/>
                </a:lnTo>
                <a:lnTo>
                  <a:pt x="399" y="369"/>
                </a:lnTo>
                <a:lnTo>
                  <a:pt x="385" y="389"/>
                </a:lnTo>
                <a:lnTo>
                  <a:pt x="371" y="410"/>
                </a:lnTo>
                <a:lnTo>
                  <a:pt x="345" y="454"/>
                </a:lnTo>
                <a:lnTo>
                  <a:pt x="319" y="499"/>
                </a:lnTo>
                <a:lnTo>
                  <a:pt x="235" y="454"/>
                </a:lnTo>
                <a:lnTo>
                  <a:pt x="249" y="428"/>
                </a:lnTo>
                <a:lnTo>
                  <a:pt x="263" y="403"/>
                </a:lnTo>
                <a:lnTo>
                  <a:pt x="279" y="378"/>
                </a:lnTo>
                <a:lnTo>
                  <a:pt x="294" y="354"/>
                </a:lnTo>
                <a:lnTo>
                  <a:pt x="310" y="331"/>
                </a:lnTo>
                <a:lnTo>
                  <a:pt x="326" y="308"/>
                </a:lnTo>
                <a:lnTo>
                  <a:pt x="342" y="287"/>
                </a:lnTo>
                <a:lnTo>
                  <a:pt x="358" y="264"/>
                </a:lnTo>
                <a:lnTo>
                  <a:pt x="375" y="244"/>
                </a:lnTo>
                <a:lnTo>
                  <a:pt x="392" y="224"/>
                </a:lnTo>
                <a:lnTo>
                  <a:pt x="409" y="205"/>
                </a:lnTo>
                <a:lnTo>
                  <a:pt x="427" y="187"/>
                </a:lnTo>
                <a:lnTo>
                  <a:pt x="445" y="169"/>
                </a:lnTo>
                <a:lnTo>
                  <a:pt x="463" y="153"/>
                </a:lnTo>
                <a:lnTo>
                  <a:pt x="482" y="137"/>
                </a:lnTo>
                <a:lnTo>
                  <a:pt x="500" y="122"/>
                </a:lnTo>
                <a:lnTo>
                  <a:pt x="519" y="108"/>
                </a:lnTo>
                <a:lnTo>
                  <a:pt x="539" y="94"/>
                </a:lnTo>
                <a:lnTo>
                  <a:pt x="558" y="81"/>
                </a:lnTo>
                <a:lnTo>
                  <a:pt x="579" y="70"/>
                </a:lnTo>
                <a:lnTo>
                  <a:pt x="598" y="59"/>
                </a:lnTo>
                <a:lnTo>
                  <a:pt x="618" y="49"/>
                </a:lnTo>
                <a:lnTo>
                  <a:pt x="639" y="40"/>
                </a:lnTo>
                <a:lnTo>
                  <a:pt x="659" y="32"/>
                </a:lnTo>
                <a:lnTo>
                  <a:pt x="680" y="24"/>
                </a:lnTo>
                <a:lnTo>
                  <a:pt x="700" y="18"/>
                </a:lnTo>
                <a:lnTo>
                  <a:pt x="721" y="13"/>
                </a:lnTo>
                <a:lnTo>
                  <a:pt x="744" y="8"/>
                </a:lnTo>
                <a:lnTo>
                  <a:pt x="765" y="4"/>
                </a:lnTo>
                <a:lnTo>
                  <a:pt x="786" y="2"/>
                </a:lnTo>
                <a:lnTo>
                  <a:pt x="808" y="1"/>
                </a:lnTo>
                <a:lnTo>
                  <a:pt x="830" y="0"/>
                </a:lnTo>
                <a:lnTo>
                  <a:pt x="830" y="96"/>
                </a:lnTo>
                <a:close/>
                <a:moveTo>
                  <a:pt x="319" y="499"/>
                </a:moveTo>
                <a:lnTo>
                  <a:pt x="307" y="523"/>
                </a:lnTo>
                <a:lnTo>
                  <a:pt x="294" y="549"/>
                </a:lnTo>
                <a:lnTo>
                  <a:pt x="281" y="574"/>
                </a:lnTo>
                <a:lnTo>
                  <a:pt x="270" y="600"/>
                </a:lnTo>
                <a:lnTo>
                  <a:pt x="247" y="654"/>
                </a:lnTo>
                <a:lnTo>
                  <a:pt x="226" y="710"/>
                </a:lnTo>
                <a:lnTo>
                  <a:pt x="206" y="768"/>
                </a:lnTo>
                <a:lnTo>
                  <a:pt x="188" y="828"/>
                </a:lnTo>
                <a:lnTo>
                  <a:pt x="171" y="889"/>
                </a:lnTo>
                <a:lnTo>
                  <a:pt x="155" y="952"/>
                </a:lnTo>
                <a:lnTo>
                  <a:pt x="142" y="1017"/>
                </a:lnTo>
                <a:lnTo>
                  <a:pt x="130" y="1083"/>
                </a:lnTo>
                <a:lnTo>
                  <a:pt x="119" y="1152"/>
                </a:lnTo>
                <a:lnTo>
                  <a:pt x="111" y="1220"/>
                </a:lnTo>
                <a:lnTo>
                  <a:pt x="105" y="1290"/>
                </a:lnTo>
                <a:lnTo>
                  <a:pt x="99" y="1362"/>
                </a:lnTo>
                <a:lnTo>
                  <a:pt x="96" y="1434"/>
                </a:lnTo>
                <a:lnTo>
                  <a:pt x="95" y="1508"/>
                </a:lnTo>
                <a:lnTo>
                  <a:pt x="0" y="1508"/>
                </a:lnTo>
                <a:lnTo>
                  <a:pt x="1" y="1432"/>
                </a:lnTo>
                <a:lnTo>
                  <a:pt x="3" y="1356"/>
                </a:lnTo>
                <a:lnTo>
                  <a:pt x="8" y="1282"/>
                </a:lnTo>
                <a:lnTo>
                  <a:pt x="16" y="1209"/>
                </a:lnTo>
                <a:lnTo>
                  <a:pt x="24" y="1137"/>
                </a:lnTo>
                <a:lnTo>
                  <a:pt x="36" y="1066"/>
                </a:lnTo>
                <a:lnTo>
                  <a:pt x="48" y="996"/>
                </a:lnTo>
                <a:lnTo>
                  <a:pt x="62" y="928"/>
                </a:lnTo>
                <a:lnTo>
                  <a:pt x="79" y="863"/>
                </a:lnTo>
                <a:lnTo>
                  <a:pt x="96" y="798"/>
                </a:lnTo>
                <a:lnTo>
                  <a:pt x="116" y="736"/>
                </a:lnTo>
                <a:lnTo>
                  <a:pt x="136" y="676"/>
                </a:lnTo>
                <a:lnTo>
                  <a:pt x="148" y="646"/>
                </a:lnTo>
                <a:lnTo>
                  <a:pt x="160" y="617"/>
                </a:lnTo>
                <a:lnTo>
                  <a:pt x="171" y="588"/>
                </a:lnTo>
                <a:lnTo>
                  <a:pt x="183" y="560"/>
                </a:lnTo>
                <a:lnTo>
                  <a:pt x="196" y="533"/>
                </a:lnTo>
                <a:lnTo>
                  <a:pt x="208" y="505"/>
                </a:lnTo>
                <a:lnTo>
                  <a:pt x="221" y="480"/>
                </a:lnTo>
                <a:lnTo>
                  <a:pt x="235" y="454"/>
                </a:lnTo>
                <a:lnTo>
                  <a:pt x="319" y="499"/>
                </a:lnTo>
                <a:close/>
                <a:moveTo>
                  <a:pt x="95" y="1508"/>
                </a:moveTo>
                <a:lnTo>
                  <a:pt x="96" y="1581"/>
                </a:lnTo>
                <a:lnTo>
                  <a:pt x="99" y="1654"/>
                </a:lnTo>
                <a:lnTo>
                  <a:pt x="105" y="1726"/>
                </a:lnTo>
                <a:lnTo>
                  <a:pt x="111" y="1796"/>
                </a:lnTo>
                <a:lnTo>
                  <a:pt x="119" y="1864"/>
                </a:lnTo>
                <a:lnTo>
                  <a:pt x="130" y="1932"/>
                </a:lnTo>
                <a:lnTo>
                  <a:pt x="142" y="1999"/>
                </a:lnTo>
                <a:lnTo>
                  <a:pt x="155" y="2063"/>
                </a:lnTo>
                <a:lnTo>
                  <a:pt x="171" y="2127"/>
                </a:lnTo>
                <a:lnTo>
                  <a:pt x="188" y="2188"/>
                </a:lnTo>
                <a:lnTo>
                  <a:pt x="206" y="2248"/>
                </a:lnTo>
                <a:lnTo>
                  <a:pt x="226" y="2306"/>
                </a:lnTo>
                <a:lnTo>
                  <a:pt x="237" y="2334"/>
                </a:lnTo>
                <a:lnTo>
                  <a:pt x="247" y="2362"/>
                </a:lnTo>
                <a:lnTo>
                  <a:pt x="258" y="2389"/>
                </a:lnTo>
                <a:lnTo>
                  <a:pt x="270" y="2415"/>
                </a:lnTo>
                <a:lnTo>
                  <a:pt x="281" y="2442"/>
                </a:lnTo>
                <a:lnTo>
                  <a:pt x="294" y="2467"/>
                </a:lnTo>
                <a:lnTo>
                  <a:pt x="307" y="2493"/>
                </a:lnTo>
                <a:lnTo>
                  <a:pt x="319" y="2517"/>
                </a:lnTo>
                <a:lnTo>
                  <a:pt x="235" y="2562"/>
                </a:lnTo>
                <a:lnTo>
                  <a:pt x="221" y="2536"/>
                </a:lnTo>
                <a:lnTo>
                  <a:pt x="208" y="2511"/>
                </a:lnTo>
                <a:lnTo>
                  <a:pt x="196" y="2483"/>
                </a:lnTo>
                <a:lnTo>
                  <a:pt x="183" y="2456"/>
                </a:lnTo>
                <a:lnTo>
                  <a:pt x="171" y="2428"/>
                </a:lnTo>
                <a:lnTo>
                  <a:pt x="160" y="2399"/>
                </a:lnTo>
                <a:lnTo>
                  <a:pt x="148" y="2370"/>
                </a:lnTo>
                <a:lnTo>
                  <a:pt x="136" y="2340"/>
                </a:lnTo>
                <a:lnTo>
                  <a:pt x="116" y="2280"/>
                </a:lnTo>
                <a:lnTo>
                  <a:pt x="96" y="2218"/>
                </a:lnTo>
                <a:lnTo>
                  <a:pt x="79" y="2153"/>
                </a:lnTo>
                <a:lnTo>
                  <a:pt x="62" y="2086"/>
                </a:lnTo>
                <a:lnTo>
                  <a:pt x="48" y="2020"/>
                </a:lnTo>
                <a:lnTo>
                  <a:pt x="36" y="1950"/>
                </a:lnTo>
                <a:lnTo>
                  <a:pt x="24" y="1879"/>
                </a:lnTo>
                <a:lnTo>
                  <a:pt x="16" y="1807"/>
                </a:lnTo>
                <a:lnTo>
                  <a:pt x="8" y="1734"/>
                </a:lnTo>
                <a:lnTo>
                  <a:pt x="3" y="1660"/>
                </a:lnTo>
                <a:lnTo>
                  <a:pt x="1" y="1584"/>
                </a:lnTo>
                <a:lnTo>
                  <a:pt x="0" y="1508"/>
                </a:lnTo>
                <a:lnTo>
                  <a:pt x="95" y="1508"/>
                </a:lnTo>
                <a:close/>
                <a:moveTo>
                  <a:pt x="319" y="2517"/>
                </a:moveTo>
                <a:lnTo>
                  <a:pt x="332" y="2540"/>
                </a:lnTo>
                <a:lnTo>
                  <a:pt x="345" y="2562"/>
                </a:lnTo>
                <a:lnTo>
                  <a:pt x="357" y="2585"/>
                </a:lnTo>
                <a:lnTo>
                  <a:pt x="371" y="2606"/>
                </a:lnTo>
                <a:lnTo>
                  <a:pt x="385" y="2627"/>
                </a:lnTo>
                <a:lnTo>
                  <a:pt x="399" y="2647"/>
                </a:lnTo>
                <a:lnTo>
                  <a:pt x="414" y="2666"/>
                </a:lnTo>
                <a:lnTo>
                  <a:pt x="427" y="2685"/>
                </a:lnTo>
                <a:lnTo>
                  <a:pt x="442" y="2703"/>
                </a:lnTo>
                <a:lnTo>
                  <a:pt x="457" y="2721"/>
                </a:lnTo>
                <a:lnTo>
                  <a:pt x="472" y="2738"/>
                </a:lnTo>
                <a:lnTo>
                  <a:pt x="488" y="2754"/>
                </a:lnTo>
                <a:lnTo>
                  <a:pt x="503" y="2770"/>
                </a:lnTo>
                <a:lnTo>
                  <a:pt x="519" y="2784"/>
                </a:lnTo>
                <a:lnTo>
                  <a:pt x="535" y="2798"/>
                </a:lnTo>
                <a:lnTo>
                  <a:pt x="551" y="2812"/>
                </a:lnTo>
                <a:lnTo>
                  <a:pt x="567" y="2825"/>
                </a:lnTo>
                <a:lnTo>
                  <a:pt x="584" y="2836"/>
                </a:lnTo>
                <a:lnTo>
                  <a:pt x="601" y="2848"/>
                </a:lnTo>
                <a:lnTo>
                  <a:pt x="617" y="2858"/>
                </a:lnTo>
                <a:lnTo>
                  <a:pt x="634" y="2868"/>
                </a:lnTo>
                <a:lnTo>
                  <a:pt x="652" y="2876"/>
                </a:lnTo>
                <a:lnTo>
                  <a:pt x="669" y="2885"/>
                </a:lnTo>
                <a:lnTo>
                  <a:pt x="687" y="2892"/>
                </a:lnTo>
                <a:lnTo>
                  <a:pt x="703" y="2899"/>
                </a:lnTo>
                <a:lnTo>
                  <a:pt x="721" y="2904"/>
                </a:lnTo>
                <a:lnTo>
                  <a:pt x="739" y="2909"/>
                </a:lnTo>
                <a:lnTo>
                  <a:pt x="757" y="2912"/>
                </a:lnTo>
                <a:lnTo>
                  <a:pt x="775" y="2916"/>
                </a:lnTo>
                <a:lnTo>
                  <a:pt x="793" y="2918"/>
                </a:lnTo>
                <a:lnTo>
                  <a:pt x="811" y="2920"/>
                </a:lnTo>
                <a:lnTo>
                  <a:pt x="830" y="2920"/>
                </a:lnTo>
                <a:lnTo>
                  <a:pt x="830" y="3016"/>
                </a:lnTo>
                <a:lnTo>
                  <a:pt x="808" y="3015"/>
                </a:lnTo>
                <a:lnTo>
                  <a:pt x="786" y="3014"/>
                </a:lnTo>
                <a:lnTo>
                  <a:pt x="765" y="3012"/>
                </a:lnTo>
                <a:lnTo>
                  <a:pt x="744" y="3008"/>
                </a:lnTo>
                <a:lnTo>
                  <a:pt x="721" y="3003"/>
                </a:lnTo>
                <a:lnTo>
                  <a:pt x="700" y="2998"/>
                </a:lnTo>
                <a:lnTo>
                  <a:pt x="680" y="2992"/>
                </a:lnTo>
                <a:lnTo>
                  <a:pt x="659" y="2984"/>
                </a:lnTo>
                <a:lnTo>
                  <a:pt x="639" y="2976"/>
                </a:lnTo>
                <a:lnTo>
                  <a:pt x="618" y="2967"/>
                </a:lnTo>
                <a:lnTo>
                  <a:pt x="598" y="2957"/>
                </a:lnTo>
                <a:lnTo>
                  <a:pt x="579" y="2946"/>
                </a:lnTo>
                <a:lnTo>
                  <a:pt x="558" y="2935"/>
                </a:lnTo>
                <a:lnTo>
                  <a:pt x="539" y="2922"/>
                </a:lnTo>
                <a:lnTo>
                  <a:pt x="519" y="2908"/>
                </a:lnTo>
                <a:lnTo>
                  <a:pt x="500" y="2894"/>
                </a:lnTo>
                <a:lnTo>
                  <a:pt x="482" y="2879"/>
                </a:lnTo>
                <a:lnTo>
                  <a:pt x="463" y="2863"/>
                </a:lnTo>
                <a:lnTo>
                  <a:pt x="445" y="2847"/>
                </a:lnTo>
                <a:lnTo>
                  <a:pt x="427" y="2829"/>
                </a:lnTo>
                <a:lnTo>
                  <a:pt x="409" y="2811"/>
                </a:lnTo>
                <a:lnTo>
                  <a:pt x="392" y="2792"/>
                </a:lnTo>
                <a:lnTo>
                  <a:pt x="375" y="2772"/>
                </a:lnTo>
                <a:lnTo>
                  <a:pt x="358" y="2752"/>
                </a:lnTo>
                <a:lnTo>
                  <a:pt x="342" y="2729"/>
                </a:lnTo>
                <a:lnTo>
                  <a:pt x="326" y="2708"/>
                </a:lnTo>
                <a:lnTo>
                  <a:pt x="310" y="2685"/>
                </a:lnTo>
                <a:lnTo>
                  <a:pt x="294" y="2662"/>
                </a:lnTo>
                <a:lnTo>
                  <a:pt x="279" y="2638"/>
                </a:lnTo>
                <a:lnTo>
                  <a:pt x="263" y="2613"/>
                </a:lnTo>
                <a:lnTo>
                  <a:pt x="249" y="2588"/>
                </a:lnTo>
                <a:lnTo>
                  <a:pt x="235" y="2562"/>
                </a:lnTo>
                <a:lnTo>
                  <a:pt x="319" y="2517"/>
                </a:lnTo>
                <a:close/>
              </a:path>
            </a:pathLst>
          </a:custGeom>
          <a:solidFill>
            <a:srgbClr val="1F1A17"/>
          </a:solidFill>
          <a:ln w="12700">
            <a:solidFill>
              <a:srgbClr val="0070C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01" name="Freeform 7"/>
          <p:cNvSpPr>
            <a:spLocks noEditPoints="1"/>
          </p:cNvSpPr>
          <p:nvPr/>
        </p:nvSpPr>
        <p:spPr bwMode="auto">
          <a:xfrm>
            <a:off x="2819400" y="1133475"/>
            <a:ext cx="220663" cy="398463"/>
          </a:xfrm>
          <a:custGeom>
            <a:avLst/>
            <a:gdLst>
              <a:gd name="T0" fmla="*/ 2147483647 w 1662"/>
              <a:gd name="T1" fmla="*/ 2147483647 h 3016"/>
              <a:gd name="T2" fmla="*/ 2147483647 w 1662"/>
              <a:gd name="T3" fmla="*/ 2147483647 h 3016"/>
              <a:gd name="T4" fmla="*/ 2147483647 w 1662"/>
              <a:gd name="T5" fmla="*/ 2147483647 h 3016"/>
              <a:gd name="T6" fmla="*/ 2147483647 w 1662"/>
              <a:gd name="T7" fmla="*/ 2147483647 h 3016"/>
              <a:gd name="T8" fmla="*/ 2147483647 w 1662"/>
              <a:gd name="T9" fmla="*/ 2147483647 h 3016"/>
              <a:gd name="T10" fmla="*/ 2147483647 w 1662"/>
              <a:gd name="T11" fmla="*/ 2147483647 h 3016"/>
              <a:gd name="T12" fmla="*/ 2147483647 w 1662"/>
              <a:gd name="T13" fmla="*/ 2147483647 h 3016"/>
              <a:gd name="T14" fmla="*/ 2147483647 w 1662"/>
              <a:gd name="T15" fmla="*/ 2147483647 h 3016"/>
              <a:gd name="T16" fmla="*/ 2147483647 w 1662"/>
              <a:gd name="T17" fmla="*/ 2147483647 h 3016"/>
              <a:gd name="T18" fmla="*/ 2147483647 w 1662"/>
              <a:gd name="T19" fmla="*/ 2147483647 h 3016"/>
              <a:gd name="T20" fmla="*/ 2147483647 w 1662"/>
              <a:gd name="T21" fmla="*/ 2147483647 h 3016"/>
              <a:gd name="T22" fmla="*/ 2147483647 w 1662"/>
              <a:gd name="T23" fmla="*/ 2147483647 h 3016"/>
              <a:gd name="T24" fmla="*/ 2147483647 w 1662"/>
              <a:gd name="T25" fmla="*/ 2147483647 h 3016"/>
              <a:gd name="T26" fmla="*/ 2147483647 w 1662"/>
              <a:gd name="T27" fmla="*/ 2147483647 h 3016"/>
              <a:gd name="T28" fmla="*/ 2147483647 w 1662"/>
              <a:gd name="T29" fmla="*/ 2147483647 h 3016"/>
              <a:gd name="T30" fmla="*/ 2147483647 w 1662"/>
              <a:gd name="T31" fmla="*/ 2147483647 h 3016"/>
              <a:gd name="T32" fmla="*/ 2147483647 w 1662"/>
              <a:gd name="T33" fmla="*/ 2147483647 h 3016"/>
              <a:gd name="T34" fmla="*/ 2147483647 w 1662"/>
              <a:gd name="T35" fmla="*/ 2147483647 h 3016"/>
              <a:gd name="T36" fmla="*/ 2147483647 w 1662"/>
              <a:gd name="T37" fmla="*/ 2147483647 h 3016"/>
              <a:gd name="T38" fmla="*/ 2147483647 w 1662"/>
              <a:gd name="T39" fmla="*/ 2147483647 h 3016"/>
              <a:gd name="T40" fmla="*/ 2147483647 w 1662"/>
              <a:gd name="T41" fmla="*/ 2147483647 h 3016"/>
              <a:gd name="T42" fmla="*/ 2147483647 w 1662"/>
              <a:gd name="T43" fmla="*/ 2147483647 h 3016"/>
              <a:gd name="T44" fmla="*/ 2147483647 w 1662"/>
              <a:gd name="T45" fmla="*/ 2147483647 h 3016"/>
              <a:gd name="T46" fmla="*/ 2147483647 w 1662"/>
              <a:gd name="T47" fmla="*/ 2147483647 h 3016"/>
              <a:gd name="T48" fmla="*/ 2147483647 w 1662"/>
              <a:gd name="T49" fmla="*/ 2147483647 h 3016"/>
              <a:gd name="T50" fmla="*/ 2147483647 w 1662"/>
              <a:gd name="T51" fmla="*/ 2147483647 h 3016"/>
              <a:gd name="T52" fmla="*/ 2147483647 w 1662"/>
              <a:gd name="T53" fmla="*/ 2147483647 h 3016"/>
              <a:gd name="T54" fmla="*/ 2147483647 w 1662"/>
              <a:gd name="T55" fmla="*/ 2147483647 h 3016"/>
              <a:gd name="T56" fmla="*/ 2147483647 w 1662"/>
              <a:gd name="T57" fmla="*/ 2147483647 h 3016"/>
              <a:gd name="T58" fmla="*/ 2147483647 w 1662"/>
              <a:gd name="T59" fmla="*/ 2147483647 h 3016"/>
              <a:gd name="T60" fmla="*/ 2147483647 w 1662"/>
              <a:gd name="T61" fmla="*/ 2147483647 h 3016"/>
              <a:gd name="T62" fmla="*/ 2147483647 w 1662"/>
              <a:gd name="T63" fmla="*/ 2147483647 h 3016"/>
              <a:gd name="T64" fmla="*/ 2147483647 w 1662"/>
              <a:gd name="T65" fmla="*/ 2147483647 h 3016"/>
              <a:gd name="T66" fmla="*/ 2147483647 w 1662"/>
              <a:gd name="T67" fmla="*/ 2147483647 h 3016"/>
              <a:gd name="T68" fmla="*/ 2147483647 w 1662"/>
              <a:gd name="T69" fmla="*/ 2147483647 h 3016"/>
              <a:gd name="T70" fmla="*/ 2147483647 w 1662"/>
              <a:gd name="T71" fmla="*/ 2147483647 h 3016"/>
              <a:gd name="T72" fmla="*/ 2147483647 w 1662"/>
              <a:gd name="T73" fmla="*/ 2147483647 h 3016"/>
              <a:gd name="T74" fmla="*/ 2147483647 w 1662"/>
              <a:gd name="T75" fmla="*/ 2147483647 h 3016"/>
              <a:gd name="T76" fmla="*/ 2147483647 w 1662"/>
              <a:gd name="T77" fmla="*/ 2147483647 h 3016"/>
              <a:gd name="T78" fmla="*/ 2147483647 w 1662"/>
              <a:gd name="T79" fmla="*/ 2147483647 h 3016"/>
              <a:gd name="T80" fmla="*/ 2147483647 w 1662"/>
              <a:gd name="T81" fmla="*/ 2147483647 h 3016"/>
              <a:gd name="T82" fmla="*/ 2147483647 w 1662"/>
              <a:gd name="T83" fmla="*/ 2147483647 h 3016"/>
              <a:gd name="T84" fmla="*/ 2147483647 w 1662"/>
              <a:gd name="T85" fmla="*/ 2147483647 h 3016"/>
              <a:gd name="T86" fmla="*/ 2147483647 w 1662"/>
              <a:gd name="T87" fmla="*/ 2147483647 h 3016"/>
              <a:gd name="T88" fmla="*/ 2147483647 w 1662"/>
              <a:gd name="T89" fmla="*/ 2147483647 h 3016"/>
              <a:gd name="T90" fmla="*/ 2147483647 w 1662"/>
              <a:gd name="T91" fmla="*/ 2147483647 h 3016"/>
              <a:gd name="T92" fmla="*/ 2147483647 w 1662"/>
              <a:gd name="T93" fmla="*/ 2147483647 h 3016"/>
              <a:gd name="T94" fmla="*/ 2147483647 w 1662"/>
              <a:gd name="T95" fmla="*/ 2147483647 h 3016"/>
              <a:gd name="T96" fmla="*/ 2147483647 w 1662"/>
              <a:gd name="T97" fmla="*/ 2147483647 h 3016"/>
              <a:gd name="T98" fmla="*/ 2147483647 w 1662"/>
              <a:gd name="T99" fmla="*/ 2147483647 h 3016"/>
              <a:gd name="T100" fmla="*/ 2147483647 w 1662"/>
              <a:gd name="T101" fmla="*/ 2147483647 h 3016"/>
              <a:gd name="T102" fmla="*/ 2147483647 w 1662"/>
              <a:gd name="T103" fmla="*/ 2147483647 h 3016"/>
              <a:gd name="T104" fmla="*/ 2147483647 w 1662"/>
              <a:gd name="T105" fmla="*/ 2147483647 h 3016"/>
              <a:gd name="T106" fmla="*/ 2147483647 w 1662"/>
              <a:gd name="T107" fmla="*/ 2147483647 h 3016"/>
              <a:gd name="T108" fmla="*/ 2147483647 w 1662"/>
              <a:gd name="T109" fmla="*/ 2147483647 h 3016"/>
              <a:gd name="T110" fmla="*/ 2147483647 w 1662"/>
              <a:gd name="T111" fmla="*/ 2147483647 h 3016"/>
              <a:gd name="T112" fmla="*/ 2147483647 w 1662"/>
              <a:gd name="T113" fmla="*/ 2147483647 h 3016"/>
              <a:gd name="T114" fmla="*/ 2147483647 w 1662"/>
              <a:gd name="T115" fmla="*/ 2147483647 h 3016"/>
              <a:gd name="T116" fmla="*/ 2147483647 w 1662"/>
              <a:gd name="T117" fmla="*/ 2147483647 h 3016"/>
              <a:gd name="T118" fmla="*/ 2147483647 w 1662"/>
              <a:gd name="T119" fmla="*/ 2147483647 h 301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662"/>
              <a:gd name="T181" fmla="*/ 0 h 3016"/>
              <a:gd name="T182" fmla="*/ 1662 w 1662"/>
              <a:gd name="T183" fmla="*/ 3016 h 301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662" h="3016">
                <a:moveTo>
                  <a:pt x="831" y="2920"/>
                </a:moveTo>
                <a:lnTo>
                  <a:pt x="849" y="2920"/>
                </a:lnTo>
                <a:lnTo>
                  <a:pt x="867" y="2918"/>
                </a:lnTo>
                <a:lnTo>
                  <a:pt x="885" y="2916"/>
                </a:lnTo>
                <a:lnTo>
                  <a:pt x="904" y="2912"/>
                </a:lnTo>
                <a:lnTo>
                  <a:pt x="921" y="2909"/>
                </a:lnTo>
                <a:lnTo>
                  <a:pt x="939" y="2904"/>
                </a:lnTo>
                <a:lnTo>
                  <a:pt x="957" y="2899"/>
                </a:lnTo>
                <a:lnTo>
                  <a:pt x="975" y="2892"/>
                </a:lnTo>
                <a:lnTo>
                  <a:pt x="992" y="2885"/>
                </a:lnTo>
                <a:lnTo>
                  <a:pt x="1010" y="2876"/>
                </a:lnTo>
                <a:lnTo>
                  <a:pt x="1027" y="2868"/>
                </a:lnTo>
                <a:lnTo>
                  <a:pt x="1044" y="2858"/>
                </a:lnTo>
                <a:lnTo>
                  <a:pt x="1061" y="2848"/>
                </a:lnTo>
                <a:lnTo>
                  <a:pt x="1076" y="2836"/>
                </a:lnTo>
                <a:lnTo>
                  <a:pt x="1093" y="2825"/>
                </a:lnTo>
                <a:lnTo>
                  <a:pt x="1109" y="2812"/>
                </a:lnTo>
                <a:lnTo>
                  <a:pt x="1126" y="2798"/>
                </a:lnTo>
                <a:lnTo>
                  <a:pt x="1142" y="2784"/>
                </a:lnTo>
                <a:lnTo>
                  <a:pt x="1157" y="2770"/>
                </a:lnTo>
                <a:lnTo>
                  <a:pt x="1173" y="2754"/>
                </a:lnTo>
                <a:lnTo>
                  <a:pt x="1189" y="2738"/>
                </a:lnTo>
                <a:lnTo>
                  <a:pt x="1203" y="2721"/>
                </a:lnTo>
                <a:lnTo>
                  <a:pt x="1218" y="2703"/>
                </a:lnTo>
                <a:lnTo>
                  <a:pt x="1233" y="2685"/>
                </a:lnTo>
                <a:lnTo>
                  <a:pt x="1248" y="2666"/>
                </a:lnTo>
                <a:lnTo>
                  <a:pt x="1262" y="2647"/>
                </a:lnTo>
                <a:lnTo>
                  <a:pt x="1275" y="2627"/>
                </a:lnTo>
                <a:lnTo>
                  <a:pt x="1289" y="2606"/>
                </a:lnTo>
                <a:lnTo>
                  <a:pt x="1316" y="2562"/>
                </a:lnTo>
                <a:lnTo>
                  <a:pt x="1341" y="2517"/>
                </a:lnTo>
                <a:lnTo>
                  <a:pt x="1426" y="2562"/>
                </a:lnTo>
                <a:lnTo>
                  <a:pt x="1412" y="2588"/>
                </a:lnTo>
                <a:lnTo>
                  <a:pt x="1397" y="2613"/>
                </a:lnTo>
                <a:lnTo>
                  <a:pt x="1382" y="2638"/>
                </a:lnTo>
                <a:lnTo>
                  <a:pt x="1366" y="2662"/>
                </a:lnTo>
                <a:lnTo>
                  <a:pt x="1352" y="2685"/>
                </a:lnTo>
                <a:lnTo>
                  <a:pt x="1335" y="2708"/>
                </a:lnTo>
                <a:lnTo>
                  <a:pt x="1319" y="2729"/>
                </a:lnTo>
                <a:lnTo>
                  <a:pt x="1303" y="2752"/>
                </a:lnTo>
                <a:lnTo>
                  <a:pt x="1286" y="2772"/>
                </a:lnTo>
                <a:lnTo>
                  <a:pt x="1268" y="2792"/>
                </a:lnTo>
                <a:lnTo>
                  <a:pt x="1251" y="2811"/>
                </a:lnTo>
                <a:lnTo>
                  <a:pt x="1233" y="2829"/>
                </a:lnTo>
                <a:lnTo>
                  <a:pt x="1215" y="2847"/>
                </a:lnTo>
                <a:lnTo>
                  <a:pt x="1197" y="2863"/>
                </a:lnTo>
                <a:lnTo>
                  <a:pt x="1178" y="2879"/>
                </a:lnTo>
                <a:lnTo>
                  <a:pt x="1160" y="2894"/>
                </a:lnTo>
                <a:lnTo>
                  <a:pt x="1141" y="2908"/>
                </a:lnTo>
                <a:lnTo>
                  <a:pt x="1122" y="2922"/>
                </a:lnTo>
                <a:lnTo>
                  <a:pt x="1102" y="2935"/>
                </a:lnTo>
                <a:lnTo>
                  <a:pt x="1083" y="2946"/>
                </a:lnTo>
                <a:lnTo>
                  <a:pt x="1063" y="2957"/>
                </a:lnTo>
                <a:lnTo>
                  <a:pt x="1043" y="2967"/>
                </a:lnTo>
                <a:lnTo>
                  <a:pt x="1021" y="2976"/>
                </a:lnTo>
                <a:lnTo>
                  <a:pt x="1001" y="2984"/>
                </a:lnTo>
                <a:lnTo>
                  <a:pt x="980" y="2992"/>
                </a:lnTo>
                <a:lnTo>
                  <a:pt x="960" y="2998"/>
                </a:lnTo>
                <a:lnTo>
                  <a:pt x="939" y="3003"/>
                </a:lnTo>
                <a:lnTo>
                  <a:pt x="918" y="3008"/>
                </a:lnTo>
                <a:lnTo>
                  <a:pt x="895" y="3012"/>
                </a:lnTo>
                <a:lnTo>
                  <a:pt x="874" y="3014"/>
                </a:lnTo>
                <a:lnTo>
                  <a:pt x="852" y="3015"/>
                </a:lnTo>
                <a:lnTo>
                  <a:pt x="831" y="3016"/>
                </a:lnTo>
                <a:lnTo>
                  <a:pt x="831" y="2920"/>
                </a:lnTo>
                <a:close/>
                <a:moveTo>
                  <a:pt x="1341" y="2517"/>
                </a:moveTo>
                <a:lnTo>
                  <a:pt x="1366" y="2467"/>
                </a:lnTo>
                <a:lnTo>
                  <a:pt x="1391" y="2415"/>
                </a:lnTo>
                <a:lnTo>
                  <a:pt x="1413" y="2362"/>
                </a:lnTo>
                <a:lnTo>
                  <a:pt x="1435" y="2306"/>
                </a:lnTo>
                <a:lnTo>
                  <a:pt x="1454" y="2248"/>
                </a:lnTo>
                <a:lnTo>
                  <a:pt x="1473" y="2188"/>
                </a:lnTo>
                <a:lnTo>
                  <a:pt x="1490" y="2127"/>
                </a:lnTo>
                <a:lnTo>
                  <a:pt x="1505" y="2063"/>
                </a:lnTo>
                <a:lnTo>
                  <a:pt x="1519" y="1999"/>
                </a:lnTo>
                <a:lnTo>
                  <a:pt x="1530" y="1932"/>
                </a:lnTo>
                <a:lnTo>
                  <a:pt x="1541" y="1864"/>
                </a:lnTo>
                <a:lnTo>
                  <a:pt x="1549" y="1796"/>
                </a:lnTo>
                <a:lnTo>
                  <a:pt x="1557" y="1726"/>
                </a:lnTo>
                <a:lnTo>
                  <a:pt x="1561" y="1654"/>
                </a:lnTo>
                <a:lnTo>
                  <a:pt x="1564" y="1581"/>
                </a:lnTo>
                <a:lnTo>
                  <a:pt x="1565" y="1508"/>
                </a:lnTo>
                <a:lnTo>
                  <a:pt x="1662" y="1508"/>
                </a:lnTo>
                <a:lnTo>
                  <a:pt x="1661" y="1584"/>
                </a:lnTo>
                <a:lnTo>
                  <a:pt x="1657" y="1660"/>
                </a:lnTo>
                <a:lnTo>
                  <a:pt x="1652" y="1734"/>
                </a:lnTo>
                <a:lnTo>
                  <a:pt x="1645" y="1807"/>
                </a:lnTo>
                <a:lnTo>
                  <a:pt x="1636" y="1879"/>
                </a:lnTo>
                <a:lnTo>
                  <a:pt x="1625" y="1950"/>
                </a:lnTo>
                <a:lnTo>
                  <a:pt x="1612" y="2020"/>
                </a:lnTo>
                <a:lnTo>
                  <a:pt x="1598" y="2086"/>
                </a:lnTo>
                <a:lnTo>
                  <a:pt x="1582" y="2153"/>
                </a:lnTo>
                <a:lnTo>
                  <a:pt x="1564" y="2218"/>
                </a:lnTo>
                <a:lnTo>
                  <a:pt x="1545" y="2280"/>
                </a:lnTo>
                <a:lnTo>
                  <a:pt x="1524" y="2340"/>
                </a:lnTo>
                <a:lnTo>
                  <a:pt x="1502" y="2399"/>
                </a:lnTo>
                <a:lnTo>
                  <a:pt x="1477" y="2456"/>
                </a:lnTo>
                <a:lnTo>
                  <a:pt x="1465" y="2483"/>
                </a:lnTo>
                <a:lnTo>
                  <a:pt x="1452" y="2511"/>
                </a:lnTo>
                <a:lnTo>
                  <a:pt x="1439" y="2536"/>
                </a:lnTo>
                <a:lnTo>
                  <a:pt x="1426" y="2562"/>
                </a:lnTo>
                <a:lnTo>
                  <a:pt x="1341" y="2517"/>
                </a:lnTo>
                <a:close/>
                <a:moveTo>
                  <a:pt x="1565" y="1508"/>
                </a:moveTo>
                <a:lnTo>
                  <a:pt x="1564" y="1434"/>
                </a:lnTo>
                <a:lnTo>
                  <a:pt x="1561" y="1362"/>
                </a:lnTo>
                <a:lnTo>
                  <a:pt x="1557" y="1290"/>
                </a:lnTo>
                <a:lnTo>
                  <a:pt x="1549" y="1220"/>
                </a:lnTo>
                <a:lnTo>
                  <a:pt x="1541" y="1152"/>
                </a:lnTo>
                <a:lnTo>
                  <a:pt x="1530" y="1083"/>
                </a:lnTo>
                <a:lnTo>
                  <a:pt x="1519" y="1017"/>
                </a:lnTo>
                <a:lnTo>
                  <a:pt x="1505" y="952"/>
                </a:lnTo>
                <a:lnTo>
                  <a:pt x="1490" y="889"/>
                </a:lnTo>
                <a:lnTo>
                  <a:pt x="1473" y="828"/>
                </a:lnTo>
                <a:lnTo>
                  <a:pt x="1454" y="768"/>
                </a:lnTo>
                <a:lnTo>
                  <a:pt x="1435" y="710"/>
                </a:lnTo>
                <a:lnTo>
                  <a:pt x="1413" y="654"/>
                </a:lnTo>
                <a:lnTo>
                  <a:pt x="1391" y="600"/>
                </a:lnTo>
                <a:lnTo>
                  <a:pt x="1366" y="549"/>
                </a:lnTo>
                <a:lnTo>
                  <a:pt x="1341" y="499"/>
                </a:lnTo>
                <a:lnTo>
                  <a:pt x="1426" y="454"/>
                </a:lnTo>
                <a:lnTo>
                  <a:pt x="1439" y="480"/>
                </a:lnTo>
                <a:lnTo>
                  <a:pt x="1452" y="505"/>
                </a:lnTo>
                <a:lnTo>
                  <a:pt x="1465" y="533"/>
                </a:lnTo>
                <a:lnTo>
                  <a:pt x="1477" y="560"/>
                </a:lnTo>
                <a:lnTo>
                  <a:pt x="1502" y="617"/>
                </a:lnTo>
                <a:lnTo>
                  <a:pt x="1524" y="676"/>
                </a:lnTo>
                <a:lnTo>
                  <a:pt x="1545" y="736"/>
                </a:lnTo>
                <a:lnTo>
                  <a:pt x="1564" y="798"/>
                </a:lnTo>
                <a:lnTo>
                  <a:pt x="1582" y="863"/>
                </a:lnTo>
                <a:lnTo>
                  <a:pt x="1598" y="928"/>
                </a:lnTo>
                <a:lnTo>
                  <a:pt x="1612" y="996"/>
                </a:lnTo>
                <a:lnTo>
                  <a:pt x="1625" y="1066"/>
                </a:lnTo>
                <a:lnTo>
                  <a:pt x="1636" y="1137"/>
                </a:lnTo>
                <a:lnTo>
                  <a:pt x="1645" y="1209"/>
                </a:lnTo>
                <a:lnTo>
                  <a:pt x="1652" y="1282"/>
                </a:lnTo>
                <a:lnTo>
                  <a:pt x="1657" y="1356"/>
                </a:lnTo>
                <a:lnTo>
                  <a:pt x="1661" y="1432"/>
                </a:lnTo>
                <a:lnTo>
                  <a:pt x="1662" y="1508"/>
                </a:lnTo>
                <a:lnTo>
                  <a:pt x="1565" y="1508"/>
                </a:lnTo>
                <a:close/>
                <a:moveTo>
                  <a:pt x="1341" y="499"/>
                </a:moveTo>
                <a:lnTo>
                  <a:pt x="1316" y="454"/>
                </a:lnTo>
                <a:lnTo>
                  <a:pt x="1289" y="410"/>
                </a:lnTo>
                <a:lnTo>
                  <a:pt x="1275" y="389"/>
                </a:lnTo>
                <a:lnTo>
                  <a:pt x="1262" y="369"/>
                </a:lnTo>
                <a:lnTo>
                  <a:pt x="1248" y="350"/>
                </a:lnTo>
                <a:lnTo>
                  <a:pt x="1233" y="331"/>
                </a:lnTo>
                <a:lnTo>
                  <a:pt x="1218" y="313"/>
                </a:lnTo>
                <a:lnTo>
                  <a:pt x="1203" y="295"/>
                </a:lnTo>
                <a:lnTo>
                  <a:pt x="1189" y="278"/>
                </a:lnTo>
                <a:lnTo>
                  <a:pt x="1173" y="262"/>
                </a:lnTo>
                <a:lnTo>
                  <a:pt x="1157" y="246"/>
                </a:lnTo>
                <a:lnTo>
                  <a:pt x="1142" y="232"/>
                </a:lnTo>
                <a:lnTo>
                  <a:pt x="1126" y="218"/>
                </a:lnTo>
                <a:lnTo>
                  <a:pt x="1109" y="204"/>
                </a:lnTo>
                <a:lnTo>
                  <a:pt x="1093" y="191"/>
                </a:lnTo>
                <a:lnTo>
                  <a:pt x="1076" y="180"/>
                </a:lnTo>
                <a:lnTo>
                  <a:pt x="1061" y="168"/>
                </a:lnTo>
                <a:lnTo>
                  <a:pt x="1044" y="158"/>
                </a:lnTo>
                <a:lnTo>
                  <a:pt x="1027" y="148"/>
                </a:lnTo>
                <a:lnTo>
                  <a:pt x="1010" y="140"/>
                </a:lnTo>
                <a:lnTo>
                  <a:pt x="992" y="131"/>
                </a:lnTo>
                <a:lnTo>
                  <a:pt x="975" y="124"/>
                </a:lnTo>
                <a:lnTo>
                  <a:pt x="957" y="117"/>
                </a:lnTo>
                <a:lnTo>
                  <a:pt x="939" y="112"/>
                </a:lnTo>
                <a:lnTo>
                  <a:pt x="921" y="107"/>
                </a:lnTo>
                <a:lnTo>
                  <a:pt x="904" y="104"/>
                </a:lnTo>
                <a:lnTo>
                  <a:pt x="885" y="100"/>
                </a:lnTo>
                <a:lnTo>
                  <a:pt x="867" y="97"/>
                </a:lnTo>
                <a:lnTo>
                  <a:pt x="849" y="96"/>
                </a:lnTo>
                <a:lnTo>
                  <a:pt x="831" y="96"/>
                </a:lnTo>
                <a:lnTo>
                  <a:pt x="831" y="0"/>
                </a:lnTo>
                <a:lnTo>
                  <a:pt x="852" y="1"/>
                </a:lnTo>
                <a:lnTo>
                  <a:pt x="874" y="2"/>
                </a:lnTo>
                <a:lnTo>
                  <a:pt x="895" y="4"/>
                </a:lnTo>
                <a:lnTo>
                  <a:pt x="918" y="8"/>
                </a:lnTo>
                <a:lnTo>
                  <a:pt x="939" y="13"/>
                </a:lnTo>
                <a:lnTo>
                  <a:pt x="960" y="18"/>
                </a:lnTo>
                <a:lnTo>
                  <a:pt x="980" y="24"/>
                </a:lnTo>
                <a:lnTo>
                  <a:pt x="1001" y="32"/>
                </a:lnTo>
                <a:lnTo>
                  <a:pt x="1021" y="40"/>
                </a:lnTo>
                <a:lnTo>
                  <a:pt x="1043" y="49"/>
                </a:lnTo>
                <a:lnTo>
                  <a:pt x="1063" y="59"/>
                </a:lnTo>
                <a:lnTo>
                  <a:pt x="1083" y="70"/>
                </a:lnTo>
                <a:lnTo>
                  <a:pt x="1102" y="81"/>
                </a:lnTo>
                <a:lnTo>
                  <a:pt x="1122" y="94"/>
                </a:lnTo>
                <a:lnTo>
                  <a:pt x="1141" y="108"/>
                </a:lnTo>
                <a:lnTo>
                  <a:pt x="1160" y="122"/>
                </a:lnTo>
                <a:lnTo>
                  <a:pt x="1178" y="137"/>
                </a:lnTo>
                <a:lnTo>
                  <a:pt x="1197" y="153"/>
                </a:lnTo>
                <a:lnTo>
                  <a:pt x="1215" y="169"/>
                </a:lnTo>
                <a:lnTo>
                  <a:pt x="1233" y="187"/>
                </a:lnTo>
                <a:lnTo>
                  <a:pt x="1251" y="205"/>
                </a:lnTo>
                <a:lnTo>
                  <a:pt x="1268" y="224"/>
                </a:lnTo>
                <a:lnTo>
                  <a:pt x="1286" y="244"/>
                </a:lnTo>
                <a:lnTo>
                  <a:pt x="1303" y="264"/>
                </a:lnTo>
                <a:lnTo>
                  <a:pt x="1319" y="287"/>
                </a:lnTo>
                <a:lnTo>
                  <a:pt x="1335" y="308"/>
                </a:lnTo>
                <a:lnTo>
                  <a:pt x="1352" y="331"/>
                </a:lnTo>
                <a:lnTo>
                  <a:pt x="1366" y="354"/>
                </a:lnTo>
                <a:lnTo>
                  <a:pt x="1382" y="378"/>
                </a:lnTo>
                <a:lnTo>
                  <a:pt x="1397" y="403"/>
                </a:lnTo>
                <a:lnTo>
                  <a:pt x="1412" y="428"/>
                </a:lnTo>
                <a:lnTo>
                  <a:pt x="1426" y="454"/>
                </a:lnTo>
                <a:lnTo>
                  <a:pt x="1341" y="499"/>
                </a:lnTo>
                <a:close/>
                <a:moveTo>
                  <a:pt x="831" y="96"/>
                </a:moveTo>
                <a:lnTo>
                  <a:pt x="812" y="96"/>
                </a:lnTo>
                <a:lnTo>
                  <a:pt x="794" y="97"/>
                </a:lnTo>
                <a:lnTo>
                  <a:pt x="776" y="100"/>
                </a:lnTo>
                <a:lnTo>
                  <a:pt x="758" y="104"/>
                </a:lnTo>
                <a:lnTo>
                  <a:pt x="740" y="107"/>
                </a:lnTo>
                <a:lnTo>
                  <a:pt x="722" y="112"/>
                </a:lnTo>
                <a:lnTo>
                  <a:pt x="704" y="117"/>
                </a:lnTo>
                <a:lnTo>
                  <a:pt x="687" y="124"/>
                </a:lnTo>
                <a:lnTo>
                  <a:pt x="669" y="131"/>
                </a:lnTo>
                <a:lnTo>
                  <a:pt x="652" y="140"/>
                </a:lnTo>
                <a:lnTo>
                  <a:pt x="635" y="148"/>
                </a:lnTo>
                <a:lnTo>
                  <a:pt x="618" y="158"/>
                </a:lnTo>
                <a:lnTo>
                  <a:pt x="601" y="168"/>
                </a:lnTo>
                <a:lnTo>
                  <a:pt x="584" y="180"/>
                </a:lnTo>
                <a:lnTo>
                  <a:pt x="567" y="191"/>
                </a:lnTo>
                <a:lnTo>
                  <a:pt x="551" y="204"/>
                </a:lnTo>
                <a:lnTo>
                  <a:pt x="536" y="218"/>
                </a:lnTo>
                <a:lnTo>
                  <a:pt x="520" y="232"/>
                </a:lnTo>
                <a:lnTo>
                  <a:pt x="504" y="246"/>
                </a:lnTo>
                <a:lnTo>
                  <a:pt x="488" y="262"/>
                </a:lnTo>
                <a:lnTo>
                  <a:pt x="473" y="278"/>
                </a:lnTo>
                <a:lnTo>
                  <a:pt x="457" y="295"/>
                </a:lnTo>
                <a:lnTo>
                  <a:pt x="442" y="313"/>
                </a:lnTo>
                <a:lnTo>
                  <a:pt x="428" y="331"/>
                </a:lnTo>
                <a:lnTo>
                  <a:pt x="414" y="350"/>
                </a:lnTo>
                <a:lnTo>
                  <a:pt x="399" y="369"/>
                </a:lnTo>
                <a:lnTo>
                  <a:pt x="385" y="389"/>
                </a:lnTo>
                <a:lnTo>
                  <a:pt x="372" y="410"/>
                </a:lnTo>
                <a:lnTo>
                  <a:pt x="345" y="454"/>
                </a:lnTo>
                <a:lnTo>
                  <a:pt x="320" y="499"/>
                </a:lnTo>
                <a:lnTo>
                  <a:pt x="235" y="454"/>
                </a:lnTo>
                <a:lnTo>
                  <a:pt x="250" y="428"/>
                </a:lnTo>
                <a:lnTo>
                  <a:pt x="264" y="403"/>
                </a:lnTo>
                <a:lnTo>
                  <a:pt x="280" y="378"/>
                </a:lnTo>
                <a:lnTo>
                  <a:pt x="294" y="354"/>
                </a:lnTo>
                <a:lnTo>
                  <a:pt x="310" y="331"/>
                </a:lnTo>
                <a:lnTo>
                  <a:pt x="326" y="308"/>
                </a:lnTo>
                <a:lnTo>
                  <a:pt x="342" y="287"/>
                </a:lnTo>
                <a:lnTo>
                  <a:pt x="359" y="264"/>
                </a:lnTo>
                <a:lnTo>
                  <a:pt x="376" y="244"/>
                </a:lnTo>
                <a:lnTo>
                  <a:pt x="393" y="224"/>
                </a:lnTo>
                <a:lnTo>
                  <a:pt x="410" y="205"/>
                </a:lnTo>
                <a:lnTo>
                  <a:pt x="428" y="187"/>
                </a:lnTo>
                <a:lnTo>
                  <a:pt x="446" y="169"/>
                </a:lnTo>
                <a:lnTo>
                  <a:pt x="464" y="153"/>
                </a:lnTo>
                <a:lnTo>
                  <a:pt x="483" y="137"/>
                </a:lnTo>
                <a:lnTo>
                  <a:pt x="502" y="122"/>
                </a:lnTo>
                <a:lnTo>
                  <a:pt x="520" y="108"/>
                </a:lnTo>
                <a:lnTo>
                  <a:pt x="540" y="94"/>
                </a:lnTo>
                <a:lnTo>
                  <a:pt x="559" y="81"/>
                </a:lnTo>
                <a:lnTo>
                  <a:pt x="579" y="70"/>
                </a:lnTo>
                <a:lnTo>
                  <a:pt x="599" y="59"/>
                </a:lnTo>
                <a:lnTo>
                  <a:pt x="619" y="49"/>
                </a:lnTo>
                <a:lnTo>
                  <a:pt x="639" y="40"/>
                </a:lnTo>
                <a:lnTo>
                  <a:pt x="659" y="32"/>
                </a:lnTo>
                <a:lnTo>
                  <a:pt x="681" y="24"/>
                </a:lnTo>
                <a:lnTo>
                  <a:pt x="702" y="18"/>
                </a:lnTo>
                <a:lnTo>
                  <a:pt x="723" y="13"/>
                </a:lnTo>
                <a:lnTo>
                  <a:pt x="744" y="8"/>
                </a:lnTo>
                <a:lnTo>
                  <a:pt x="765" y="4"/>
                </a:lnTo>
                <a:lnTo>
                  <a:pt x="786" y="2"/>
                </a:lnTo>
                <a:lnTo>
                  <a:pt x="809" y="1"/>
                </a:lnTo>
                <a:lnTo>
                  <a:pt x="831" y="0"/>
                </a:lnTo>
                <a:lnTo>
                  <a:pt x="831" y="96"/>
                </a:lnTo>
                <a:close/>
                <a:moveTo>
                  <a:pt x="320" y="499"/>
                </a:moveTo>
                <a:lnTo>
                  <a:pt x="307" y="523"/>
                </a:lnTo>
                <a:lnTo>
                  <a:pt x="294" y="549"/>
                </a:lnTo>
                <a:lnTo>
                  <a:pt x="283" y="574"/>
                </a:lnTo>
                <a:lnTo>
                  <a:pt x="270" y="600"/>
                </a:lnTo>
                <a:lnTo>
                  <a:pt x="248" y="654"/>
                </a:lnTo>
                <a:lnTo>
                  <a:pt x="227" y="710"/>
                </a:lnTo>
                <a:lnTo>
                  <a:pt x="206" y="768"/>
                </a:lnTo>
                <a:lnTo>
                  <a:pt x="189" y="828"/>
                </a:lnTo>
                <a:lnTo>
                  <a:pt x="172" y="889"/>
                </a:lnTo>
                <a:lnTo>
                  <a:pt x="156" y="952"/>
                </a:lnTo>
                <a:lnTo>
                  <a:pt x="142" y="1017"/>
                </a:lnTo>
                <a:lnTo>
                  <a:pt x="130" y="1083"/>
                </a:lnTo>
                <a:lnTo>
                  <a:pt x="120" y="1152"/>
                </a:lnTo>
                <a:lnTo>
                  <a:pt x="111" y="1220"/>
                </a:lnTo>
                <a:lnTo>
                  <a:pt x="105" y="1290"/>
                </a:lnTo>
                <a:lnTo>
                  <a:pt x="100" y="1362"/>
                </a:lnTo>
                <a:lnTo>
                  <a:pt x="96" y="1434"/>
                </a:lnTo>
                <a:lnTo>
                  <a:pt x="95" y="1508"/>
                </a:lnTo>
                <a:lnTo>
                  <a:pt x="0" y="1508"/>
                </a:lnTo>
                <a:lnTo>
                  <a:pt x="1" y="1432"/>
                </a:lnTo>
                <a:lnTo>
                  <a:pt x="4" y="1356"/>
                </a:lnTo>
                <a:lnTo>
                  <a:pt x="9" y="1282"/>
                </a:lnTo>
                <a:lnTo>
                  <a:pt x="16" y="1209"/>
                </a:lnTo>
                <a:lnTo>
                  <a:pt x="26" y="1137"/>
                </a:lnTo>
                <a:lnTo>
                  <a:pt x="36" y="1066"/>
                </a:lnTo>
                <a:lnTo>
                  <a:pt x="49" y="996"/>
                </a:lnTo>
                <a:lnTo>
                  <a:pt x="63" y="928"/>
                </a:lnTo>
                <a:lnTo>
                  <a:pt x="80" y="863"/>
                </a:lnTo>
                <a:lnTo>
                  <a:pt x="96" y="798"/>
                </a:lnTo>
                <a:lnTo>
                  <a:pt x="117" y="736"/>
                </a:lnTo>
                <a:lnTo>
                  <a:pt x="137" y="676"/>
                </a:lnTo>
                <a:lnTo>
                  <a:pt x="148" y="646"/>
                </a:lnTo>
                <a:lnTo>
                  <a:pt x="160" y="617"/>
                </a:lnTo>
                <a:lnTo>
                  <a:pt x="172" y="588"/>
                </a:lnTo>
                <a:lnTo>
                  <a:pt x="183" y="560"/>
                </a:lnTo>
                <a:lnTo>
                  <a:pt x="196" y="533"/>
                </a:lnTo>
                <a:lnTo>
                  <a:pt x="209" y="505"/>
                </a:lnTo>
                <a:lnTo>
                  <a:pt x="221" y="480"/>
                </a:lnTo>
                <a:lnTo>
                  <a:pt x="235" y="454"/>
                </a:lnTo>
                <a:lnTo>
                  <a:pt x="320" y="499"/>
                </a:lnTo>
                <a:close/>
                <a:moveTo>
                  <a:pt x="95" y="1508"/>
                </a:moveTo>
                <a:lnTo>
                  <a:pt x="96" y="1581"/>
                </a:lnTo>
                <a:lnTo>
                  <a:pt x="100" y="1654"/>
                </a:lnTo>
                <a:lnTo>
                  <a:pt x="105" y="1726"/>
                </a:lnTo>
                <a:lnTo>
                  <a:pt x="111" y="1796"/>
                </a:lnTo>
                <a:lnTo>
                  <a:pt x="120" y="1864"/>
                </a:lnTo>
                <a:lnTo>
                  <a:pt x="130" y="1932"/>
                </a:lnTo>
                <a:lnTo>
                  <a:pt x="142" y="1999"/>
                </a:lnTo>
                <a:lnTo>
                  <a:pt x="156" y="2063"/>
                </a:lnTo>
                <a:lnTo>
                  <a:pt x="172" y="2127"/>
                </a:lnTo>
                <a:lnTo>
                  <a:pt x="189" y="2188"/>
                </a:lnTo>
                <a:lnTo>
                  <a:pt x="206" y="2248"/>
                </a:lnTo>
                <a:lnTo>
                  <a:pt x="227" y="2306"/>
                </a:lnTo>
                <a:lnTo>
                  <a:pt x="237" y="2334"/>
                </a:lnTo>
                <a:lnTo>
                  <a:pt x="248" y="2362"/>
                </a:lnTo>
                <a:lnTo>
                  <a:pt x="259" y="2389"/>
                </a:lnTo>
                <a:lnTo>
                  <a:pt x="270" y="2415"/>
                </a:lnTo>
                <a:lnTo>
                  <a:pt x="283" y="2442"/>
                </a:lnTo>
                <a:lnTo>
                  <a:pt x="294" y="2467"/>
                </a:lnTo>
                <a:lnTo>
                  <a:pt x="307" y="2493"/>
                </a:lnTo>
                <a:lnTo>
                  <a:pt x="320" y="2517"/>
                </a:lnTo>
                <a:lnTo>
                  <a:pt x="235" y="2562"/>
                </a:lnTo>
                <a:lnTo>
                  <a:pt x="221" y="2536"/>
                </a:lnTo>
                <a:lnTo>
                  <a:pt x="209" y="2511"/>
                </a:lnTo>
                <a:lnTo>
                  <a:pt x="196" y="2483"/>
                </a:lnTo>
                <a:lnTo>
                  <a:pt x="183" y="2456"/>
                </a:lnTo>
                <a:lnTo>
                  <a:pt x="172" y="2428"/>
                </a:lnTo>
                <a:lnTo>
                  <a:pt x="160" y="2399"/>
                </a:lnTo>
                <a:lnTo>
                  <a:pt x="148" y="2370"/>
                </a:lnTo>
                <a:lnTo>
                  <a:pt x="137" y="2340"/>
                </a:lnTo>
                <a:lnTo>
                  <a:pt x="117" y="2280"/>
                </a:lnTo>
                <a:lnTo>
                  <a:pt x="96" y="2218"/>
                </a:lnTo>
                <a:lnTo>
                  <a:pt x="80" y="2153"/>
                </a:lnTo>
                <a:lnTo>
                  <a:pt x="63" y="2086"/>
                </a:lnTo>
                <a:lnTo>
                  <a:pt x="49" y="2020"/>
                </a:lnTo>
                <a:lnTo>
                  <a:pt x="36" y="1950"/>
                </a:lnTo>
                <a:lnTo>
                  <a:pt x="26" y="1879"/>
                </a:lnTo>
                <a:lnTo>
                  <a:pt x="16" y="1807"/>
                </a:lnTo>
                <a:lnTo>
                  <a:pt x="9" y="1734"/>
                </a:lnTo>
                <a:lnTo>
                  <a:pt x="4" y="1660"/>
                </a:lnTo>
                <a:lnTo>
                  <a:pt x="1" y="1584"/>
                </a:lnTo>
                <a:lnTo>
                  <a:pt x="0" y="1508"/>
                </a:lnTo>
                <a:lnTo>
                  <a:pt x="95" y="1508"/>
                </a:lnTo>
                <a:close/>
                <a:moveTo>
                  <a:pt x="320" y="2517"/>
                </a:moveTo>
                <a:lnTo>
                  <a:pt x="332" y="2540"/>
                </a:lnTo>
                <a:lnTo>
                  <a:pt x="345" y="2562"/>
                </a:lnTo>
                <a:lnTo>
                  <a:pt x="359" y="2585"/>
                </a:lnTo>
                <a:lnTo>
                  <a:pt x="372" y="2606"/>
                </a:lnTo>
                <a:lnTo>
                  <a:pt x="385" y="2627"/>
                </a:lnTo>
                <a:lnTo>
                  <a:pt x="399" y="2647"/>
                </a:lnTo>
                <a:lnTo>
                  <a:pt x="414" y="2666"/>
                </a:lnTo>
                <a:lnTo>
                  <a:pt x="428" y="2685"/>
                </a:lnTo>
                <a:lnTo>
                  <a:pt x="442" y="2703"/>
                </a:lnTo>
                <a:lnTo>
                  <a:pt x="457" y="2721"/>
                </a:lnTo>
                <a:lnTo>
                  <a:pt x="473" y="2738"/>
                </a:lnTo>
                <a:lnTo>
                  <a:pt x="488" y="2754"/>
                </a:lnTo>
                <a:lnTo>
                  <a:pt x="504" y="2770"/>
                </a:lnTo>
                <a:lnTo>
                  <a:pt x="520" y="2784"/>
                </a:lnTo>
                <a:lnTo>
                  <a:pt x="536" y="2798"/>
                </a:lnTo>
                <a:lnTo>
                  <a:pt x="551" y="2812"/>
                </a:lnTo>
                <a:lnTo>
                  <a:pt x="567" y="2825"/>
                </a:lnTo>
                <a:lnTo>
                  <a:pt x="584" y="2836"/>
                </a:lnTo>
                <a:lnTo>
                  <a:pt x="601" y="2848"/>
                </a:lnTo>
                <a:lnTo>
                  <a:pt x="618" y="2858"/>
                </a:lnTo>
                <a:lnTo>
                  <a:pt x="635" y="2868"/>
                </a:lnTo>
                <a:lnTo>
                  <a:pt x="652" y="2876"/>
                </a:lnTo>
                <a:lnTo>
                  <a:pt x="669" y="2885"/>
                </a:lnTo>
                <a:lnTo>
                  <a:pt x="687" y="2892"/>
                </a:lnTo>
                <a:lnTo>
                  <a:pt x="704" y="2899"/>
                </a:lnTo>
                <a:lnTo>
                  <a:pt x="722" y="2904"/>
                </a:lnTo>
                <a:lnTo>
                  <a:pt x="740" y="2909"/>
                </a:lnTo>
                <a:lnTo>
                  <a:pt x="758" y="2912"/>
                </a:lnTo>
                <a:lnTo>
                  <a:pt x="776" y="2916"/>
                </a:lnTo>
                <a:lnTo>
                  <a:pt x="794" y="2918"/>
                </a:lnTo>
                <a:lnTo>
                  <a:pt x="812" y="2920"/>
                </a:lnTo>
                <a:lnTo>
                  <a:pt x="831" y="2920"/>
                </a:lnTo>
                <a:lnTo>
                  <a:pt x="831" y="3016"/>
                </a:lnTo>
                <a:lnTo>
                  <a:pt x="809" y="3015"/>
                </a:lnTo>
                <a:lnTo>
                  <a:pt x="786" y="3014"/>
                </a:lnTo>
                <a:lnTo>
                  <a:pt x="765" y="3012"/>
                </a:lnTo>
                <a:lnTo>
                  <a:pt x="744" y="3008"/>
                </a:lnTo>
                <a:lnTo>
                  <a:pt x="723" y="3003"/>
                </a:lnTo>
                <a:lnTo>
                  <a:pt x="702" y="2998"/>
                </a:lnTo>
                <a:lnTo>
                  <a:pt x="681" y="2992"/>
                </a:lnTo>
                <a:lnTo>
                  <a:pt x="659" y="2984"/>
                </a:lnTo>
                <a:lnTo>
                  <a:pt x="639" y="2976"/>
                </a:lnTo>
                <a:lnTo>
                  <a:pt x="619" y="2967"/>
                </a:lnTo>
                <a:lnTo>
                  <a:pt x="599" y="2957"/>
                </a:lnTo>
                <a:lnTo>
                  <a:pt x="579" y="2946"/>
                </a:lnTo>
                <a:lnTo>
                  <a:pt x="559" y="2935"/>
                </a:lnTo>
                <a:lnTo>
                  <a:pt x="540" y="2922"/>
                </a:lnTo>
                <a:lnTo>
                  <a:pt x="520" y="2908"/>
                </a:lnTo>
                <a:lnTo>
                  <a:pt x="502" y="2894"/>
                </a:lnTo>
                <a:lnTo>
                  <a:pt x="483" y="2879"/>
                </a:lnTo>
                <a:lnTo>
                  <a:pt x="464" y="2863"/>
                </a:lnTo>
                <a:lnTo>
                  <a:pt x="446" y="2847"/>
                </a:lnTo>
                <a:lnTo>
                  <a:pt x="428" y="2829"/>
                </a:lnTo>
                <a:lnTo>
                  <a:pt x="410" y="2811"/>
                </a:lnTo>
                <a:lnTo>
                  <a:pt x="393" y="2792"/>
                </a:lnTo>
                <a:lnTo>
                  <a:pt x="376" y="2772"/>
                </a:lnTo>
                <a:lnTo>
                  <a:pt x="359" y="2752"/>
                </a:lnTo>
                <a:lnTo>
                  <a:pt x="342" y="2729"/>
                </a:lnTo>
                <a:lnTo>
                  <a:pt x="326" y="2708"/>
                </a:lnTo>
                <a:lnTo>
                  <a:pt x="310" y="2685"/>
                </a:lnTo>
                <a:lnTo>
                  <a:pt x="294" y="2662"/>
                </a:lnTo>
                <a:lnTo>
                  <a:pt x="280" y="2638"/>
                </a:lnTo>
                <a:lnTo>
                  <a:pt x="264" y="2613"/>
                </a:lnTo>
                <a:lnTo>
                  <a:pt x="250" y="2588"/>
                </a:lnTo>
                <a:lnTo>
                  <a:pt x="235" y="2562"/>
                </a:lnTo>
                <a:lnTo>
                  <a:pt x="320" y="2517"/>
                </a:lnTo>
                <a:close/>
              </a:path>
            </a:pathLst>
          </a:custGeom>
          <a:solidFill>
            <a:srgbClr val="1F1A17"/>
          </a:solidFill>
          <a:ln w="12700">
            <a:solidFill>
              <a:srgbClr val="0070C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02" name="Rectangle 8"/>
          <p:cNvSpPr>
            <a:spLocks noChangeArrowheads="1"/>
          </p:cNvSpPr>
          <p:nvPr/>
        </p:nvSpPr>
        <p:spPr bwMode="auto">
          <a:xfrm>
            <a:off x="1398588" y="1519238"/>
            <a:ext cx="1535112" cy="12700"/>
          </a:xfrm>
          <a:prstGeom prst="rect">
            <a:avLst/>
          </a:prstGeom>
          <a:solidFill>
            <a:srgbClr val="1F1A17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03" name="Line 9"/>
          <p:cNvSpPr>
            <a:spLocks noChangeShapeType="1"/>
          </p:cNvSpPr>
          <p:nvPr/>
        </p:nvSpPr>
        <p:spPr bwMode="auto">
          <a:xfrm>
            <a:off x="1187450" y="1333500"/>
            <a:ext cx="2520950" cy="15875"/>
          </a:xfrm>
          <a:prstGeom prst="line">
            <a:avLst/>
          </a:prstGeom>
          <a:noFill/>
          <a:ln w="12700">
            <a:solidFill>
              <a:srgbClr val="1F1A17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6104" name="TextBox 34"/>
          <p:cNvSpPr txBox="1">
            <a:spLocks noChangeArrowheads="1"/>
          </p:cNvSpPr>
          <p:nvPr/>
        </p:nvSpPr>
        <p:spPr bwMode="auto">
          <a:xfrm>
            <a:off x="1476375" y="1420813"/>
            <a:ext cx="2635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i="1">
                <a:latin typeface="Times New Roman" pitchFamily="18" charset="0"/>
                <a:cs typeface="Times New Roman" pitchFamily="18" charset="0"/>
              </a:rPr>
              <a:t>x</a:t>
            </a:r>
            <a:endParaRPr lang="en-US" sz="1400" i="1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1979613" y="844550"/>
            <a:ext cx="0" cy="504825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1763713" y="1349375"/>
            <a:ext cx="215900" cy="287338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107" name="TextBox 43"/>
          <p:cNvSpPr txBox="1">
            <a:spLocks noChangeArrowheads="1"/>
          </p:cNvSpPr>
          <p:nvPr/>
        </p:nvSpPr>
        <p:spPr bwMode="auto">
          <a:xfrm>
            <a:off x="1619250" y="773113"/>
            <a:ext cx="2651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i="1">
                <a:latin typeface="Times New Roman" pitchFamily="18" charset="0"/>
                <a:cs typeface="Times New Roman" pitchFamily="18" charset="0"/>
              </a:rPr>
              <a:t>y</a:t>
            </a:r>
            <a:endParaRPr lang="en-US" sz="1400" i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108" name="TextBox 44"/>
          <p:cNvSpPr txBox="1">
            <a:spLocks noChangeArrowheads="1"/>
          </p:cNvSpPr>
          <p:nvPr/>
        </p:nvSpPr>
        <p:spPr bwMode="auto">
          <a:xfrm>
            <a:off x="3348038" y="989013"/>
            <a:ext cx="2651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i="1">
                <a:latin typeface="Times New Roman" pitchFamily="18" charset="0"/>
                <a:cs typeface="Times New Roman" pitchFamily="18" charset="0"/>
              </a:rPr>
              <a:t>z</a:t>
            </a:r>
            <a:endParaRPr lang="en-US" sz="1400" i="1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2195513" y="1276350"/>
            <a:ext cx="360362" cy="0"/>
          </a:xfrm>
          <a:prstGeom prst="line">
            <a:avLst/>
          </a:prstGeom>
          <a:ln w="19050"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Arc 31"/>
          <p:cNvSpPr/>
          <p:nvPr/>
        </p:nvSpPr>
        <p:spPr>
          <a:xfrm rot="3522032">
            <a:off x="1510506" y="1019969"/>
            <a:ext cx="671513" cy="466725"/>
          </a:xfrm>
          <a:prstGeom prst="arc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6111" name="TextBox 48"/>
          <p:cNvSpPr txBox="1">
            <a:spLocks noChangeArrowheads="1"/>
          </p:cNvSpPr>
          <p:nvPr/>
        </p:nvSpPr>
        <p:spPr bwMode="auto">
          <a:xfrm>
            <a:off x="2195513" y="844550"/>
            <a:ext cx="6826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i="1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GB" sz="140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GB" sz="1400" i="1">
                <a:latin typeface="Times New Roman" pitchFamily="18" charset="0"/>
                <a:cs typeface="Times New Roman" pitchFamily="18" charset="0"/>
              </a:rPr>
              <a:t>x,y,t</a:t>
            </a:r>
            <a:r>
              <a:rPr lang="en-GB" sz="1400">
                <a:latin typeface="Times New Roman" pitchFamily="18" charset="0"/>
                <a:cs typeface="Times New Roman" pitchFamily="18" charset="0"/>
              </a:rPr>
              <a:t>)</a:t>
            </a:r>
            <a:endParaRPr lang="en-US" sz="14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CC5CDFFD-71FD-4C4F-854F-B872D4381888}" type="datetime1">
              <a:rPr lang="en-US" smtClean="0"/>
              <a:pPr/>
              <a:t>4/16/2014</a:t>
            </a:fld>
            <a:endParaRPr lang="ru-RU" smtClean="0"/>
          </a:p>
        </p:txBody>
      </p:sp>
      <p:sp>
        <p:nvSpPr>
          <p:cNvPr id="4710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Sazonov: Constructing geometries for patient specific modelling</a:t>
            </a:r>
            <a:endParaRPr lang="ru-RU" smtClean="0"/>
          </a:p>
        </p:txBody>
      </p:sp>
      <p:sp>
        <p:nvSpPr>
          <p:cNvPr id="4710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6022407-6CF0-40A9-A8F7-378743D623E8}" type="slidenum">
              <a:rPr lang="ru-RU" smtClean="0"/>
              <a:pPr/>
              <a:t>44</a:t>
            </a:fld>
            <a:endParaRPr lang="ru-RU" smtClean="0"/>
          </a:p>
        </p:txBody>
      </p:sp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73450" y="3380134"/>
            <a:ext cx="1892300" cy="166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0" name="Freeform 6"/>
          <p:cNvSpPr>
            <a:spLocks noEditPoints="1"/>
          </p:cNvSpPr>
          <p:nvPr/>
        </p:nvSpPr>
        <p:spPr bwMode="auto">
          <a:xfrm>
            <a:off x="3465513" y="3700809"/>
            <a:ext cx="465137" cy="962025"/>
          </a:xfrm>
          <a:custGeom>
            <a:avLst/>
            <a:gdLst>
              <a:gd name="T0" fmla="*/ 2 w 55"/>
              <a:gd name="T1" fmla="*/ 37 h 114"/>
              <a:gd name="T2" fmla="*/ 4 w 55"/>
              <a:gd name="T3" fmla="*/ 40 h 114"/>
              <a:gd name="T4" fmla="*/ 2 w 55"/>
              <a:gd name="T5" fmla="*/ 37 h 114"/>
              <a:gd name="T6" fmla="*/ 12 w 55"/>
              <a:gd name="T7" fmla="*/ 14 h 114"/>
              <a:gd name="T8" fmla="*/ 2 w 55"/>
              <a:gd name="T9" fmla="*/ 37 h 114"/>
              <a:gd name="T10" fmla="*/ 19 w 55"/>
              <a:gd name="T11" fmla="*/ 3 h 114"/>
              <a:gd name="T12" fmla="*/ 12 w 55"/>
              <a:gd name="T13" fmla="*/ 14 h 114"/>
              <a:gd name="T14" fmla="*/ 19 w 55"/>
              <a:gd name="T15" fmla="*/ 3 h 114"/>
              <a:gd name="T16" fmla="*/ 30 w 55"/>
              <a:gd name="T17" fmla="*/ 4 h 114"/>
              <a:gd name="T18" fmla="*/ 19 w 55"/>
              <a:gd name="T19" fmla="*/ 3 h 114"/>
              <a:gd name="T20" fmla="*/ 42 w 55"/>
              <a:gd name="T21" fmla="*/ 14 h 114"/>
              <a:gd name="T22" fmla="*/ 30 w 55"/>
              <a:gd name="T23" fmla="*/ 4 h 114"/>
              <a:gd name="T24" fmla="*/ 42 w 55"/>
              <a:gd name="T25" fmla="*/ 14 h 114"/>
              <a:gd name="T26" fmla="*/ 47 w 55"/>
              <a:gd name="T27" fmla="*/ 36 h 114"/>
              <a:gd name="T28" fmla="*/ 42 w 55"/>
              <a:gd name="T29" fmla="*/ 14 h 114"/>
              <a:gd name="T30" fmla="*/ 54 w 55"/>
              <a:gd name="T31" fmla="*/ 63 h 114"/>
              <a:gd name="T32" fmla="*/ 47 w 55"/>
              <a:gd name="T33" fmla="*/ 36 h 114"/>
              <a:gd name="T34" fmla="*/ 54 w 55"/>
              <a:gd name="T35" fmla="*/ 63 h 114"/>
              <a:gd name="T36" fmla="*/ 51 w 55"/>
              <a:gd name="T37" fmla="*/ 85 h 114"/>
              <a:gd name="T38" fmla="*/ 54 w 55"/>
              <a:gd name="T39" fmla="*/ 63 h 114"/>
              <a:gd name="T40" fmla="*/ 36 w 55"/>
              <a:gd name="T41" fmla="*/ 111 h 114"/>
              <a:gd name="T42" fmla="*/ 51 w 55"/>
              <a:gd name="T43" fmla="*/ 85 h 114"/>
              <a:gd name="T44" fmla="*/ 36 w 55"/>
              <a:gd name="T45" fmla="*/ 111 h 114"/>
              <a:gd name="T46" fmla="*/ 33 w 55"/>
              <a:gd name="T47" fmla="*/ 110 h 114"/>
              <a:gd name="T48" fmla="*/ 36 w 55"/>
              <a:gd name="T49" fmla="*/ 111 h 114"/>
              <a:gd name="T50" fmla="*/ 33 w 55"/>
              <a:gd name="T51" fmla="*/ 113 h 114"/>
              <a:gd name="T52" fmla="*/ 33 w 55"/>
              <a:gd name="T53" fmla="*/ 110 h 114"/>
              <a:gd name="T54" fmla="*/ 33 w 55"/>
              <a:gd name="T55" fmla="*/ 113 h 114"/>
              <a:gd name="T56" fmla="*/ 25 w 55"/>
              <a:gd name="T57" fmla="*/ 110 h 114"/>
              <a:gd name="T58" fmla="*/ 33 w 55"/>
              <a:gd name="T59" fmla="*/ 113 h 114"/>
              <a:gd name="T60" fmla="*/ 17 w 55"/>
              <a:gd name="T61" fmla="*/ 108 h 114"/>
              <a:gd name="T62" fmla="*/ 25 w 55"/>
              <a:gd name="T63" fmla="*/ 110 h 114"/>
              <a:gd name="T64" fmla="*/ 17 w 55"/>
              <a:gd name="T65" fmla="*/ 108 h 114"/>
              <a:gd name="T66" fmla="*/ 19 w 55"/>
              <a:gd name="T67" fmla="*/ 105 h 114"/>
              <a:gd name="T68" fmla="*/ 17 w 55"/>
              <a:gd name="T69" fmla="*/ 108 h 114"/>
              <a:gd name="T70" fmla="*/ 11 w 55"/>
              <a:gd name="T71" fmla="*/ 86 h 114"/>
              <a:gd name="T72" fmla="*/ 19 w 55"/>
              <a:gd name="T73" fmla="*/ 105 h 114"/>
              <a:gd name="T74" fmla="*/ 11 w 55"/>
              <a:gd name="T75" fmla="*/ 86 h 114"/>
              <a:gd name="T76" fmla="*/ 11 w 55"/>
              <a:gd name="T77" fmla="*/ 76 h 114"/>
              <a:gd name="T78" fmla="*/ 11 w 55"/>
              <a:gd name="T79" fmla="*/ 86 h 114"/>
              <a:gd name="T80" fmla="*/ 6 w 55"/>
              <a:gd name="T81" fmla="*/ 69 h 114"/>
              <a:gd name="T82" fmla="*/ 11 w 55"/>
              <a:gd name="T83" fmla="*/ 76 h 114"/>
              <a:gd name="T84" fmla="*/ 6 w 55"/>
              <a:gd name="T85" fmla="*/ 69 h 114"/>
              <a:gd name="T86" fmla="*/ 4 w 55"/>
              <a:gd name="T87" fmla="*/ 50 h 114"/>
              <a:gd name="T88" fmla="*/ 6 w 55"/>
              <a:gd name="T89" fmla="*/ 69 h 114"/>
              <a:gd name="T90" fmla="*/ 1 w 55"/>
              <a:gd name="T91" fmla="*/ 47 h 114"/>
              <a:gd name="T92" fmla="*/ 4 w 55"/>
              <a:gd name="T93" fmla="*/ 50 h 114"/>
              <a:gd name="T94" fmla="*/ 1 w 55"/>
              <a:gd name="T95" fmla="*/ 47 h 114"/>
              <a:gd name="T96" fmla="*/ 4 w 55"/>
              <a:gd name="T97" fmla="*/ 40 h 114"/>
              <a:gd name="T98" fmla="*/ 1 w 55"/>
              <a:gd name="T99" fmla="*/ 47 h 11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55"/>
              <a:gd name="T151" fmla="*/ 0 h 114"/>
              <a:gd name="T152" fmla="*/ 55 w 55"/>
              <a:gd name="T153" fmla="*/ 114 h 11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55" h="114">
                <a:moveTo>
                  <a:pt x="1" y="39"/>
                </a:moveTo>
                <a:cubicBezTo>
                  <a:pt x="1" y="38"/>
                  <a:pt x="1" y="37"/>
                  <a:pt x="2" y="37"/>
                </a:cubicBezTo>
                <a:lnTo>
                  <a:pt x="4" y="37"/>
                </a:lnTo>
                <a:cubicBezTo>
                  <a:pt x="4" y="38"/>
                  <a:pt x="4" y="39"/>
                  <a:pt x="4" y="40"/>
                </a:cubicBezTo>
                <a:lnTo>
                  <a:pt x="1" y="39"/>
                </a:lnTo>
                <a:close/>
                <a:moveTo>
                  <a:pt x="2" y="37"/>
                </a:moveTo>
                <a:cubicBezTo>
                  <a:pt x="3" y="30"/>
                  <a:pt x="5" y="18"/>
                  <a:pt x="10" y="12"/>
                </a:cubicBezTo>
                <a:lnTo>
                  <a:pt x="12" y="14"/>
                </a:lnTo>
                <a:cubicBezTo>
                  <a:pt x="8" y="19"/>
                  <a:pt x="6" y="30"/>
                  <a:pt x="4" y="37"/>
                </a:cubicBezTo>
                <a:lnTo>
                  <a:pt x="2" y="37"/>
                </a:lnTo>
                <a:close/>
                <a:moveTo>
                  <a:pt x="10" y="12"/>
                </a:moveTo>
                <a:cubicBezTo>
                  <a:pt x="13" y="9"/>
                  <a:pt x="15" y="6"/>
                  <a:pt x="19" y="3"/>
                </a:cubicBezTo>
                <a:lnTo>
                  <a:pt x="20" y="6"/>
                </a:lnTo>
                <a:cubicBezTo>
                  <a:pt x="17" y="8"/>
                  <a:pt x="15" y="11"/>
                  <a:pt x="12" y="14"/>
                </a:cubicBezTo>
                <a:lnTo>
                  <a:pt x="10" y="12"/>
                </a:lnTo>
                <a:close/>
                <a:moveTo>
                  <a:pt x="19" y="3"/>
                </a:moveTo>
                <a:cubicBezTo>
                  <a:pt x="22" y="1"/>
                  <a:pt x="26" y="0"/>
                  <a:pt x="31" y="2"/>
                </a:cubicBezTo>
                <a:lnTo>
                  <a:pt x="30" y="4"/>
                </a:lnTo>
                <a:cubicBezTo>
                  <a:pt x="26" y="3"/>
                  <a:pt x="23" y="4"/>
                  <a:pt x="20" y="6"/>
                </a:cubicBezTo>
                <a:lnTo>
                  <a:pt x="19" y="3"/>
                </a:lnTo>
                <a:close/>
                <a:moveTo>
                  <a:pt x="31" y="2"/>
                </a:moveTo>
                <a:cubicBezTo>
                  <a:pt x="36" y="3"/>
                  <a:pt x="39" y="8"/>
                  <a:pt x="42" y="14"/>
                </a:cubicBezTo>
                <a:lnTo>
                  <a:pt x="40" y="15"/>
                </a:lnTo>
                <a:cubicBezTo>
                  <a:pt x="37" y="10"/>
                  <a:pt x="34" y="5"/>
                  <a:pt x="30" y="4"/>
                </a:cubicBezTo>
                <a:lnTo>
                  <a:pt x="31" y="2"/>
                </a:lnTo>
                <a:close/>
                <a:moveTo>
                  <a:pt x="42" y="14"/>
                </a:moveTo>
                <a:cubicBezTo>
                  <a:pt x="45" y="20"/>
                  <a:pt x="47" y="28"/>
                  <a:pt x="49" y="35"/>
                </a:cubicBezTo>
                <a:lnTo>
                  <a:pt x="47" y="36"/>
                </a:lnTo>
                <a:cubicBezTo>
                  <a:pt x="45" y="29"/>
                  <a:pt x="43" y="21"/>
                  <a:pt x="40" y="15"/>
                </a:cubicBezTo>
                <a:lnTo>
                  <a:pt x="42" y="14"/>
                </a:lnTo>
                <a:close/>
                <a:moveTo>
                  <a:pt x="49" y="35"/>
                </a:moveTo>
                <a:cubicBezTo>
                  <a:pt x="51" y="43"/>
                  <a:pt x="53" y="53"/>
                  <a:pt x="54" y="63"/>
                </a:cubicBezTo>
                <a:lnTo>
                  <a:pt x="51" y="63"/>
                </a:lnTo>
                <a:cubicBezTo>
                  <a:pt x="50" y="53"/>
                  <a:pt x="49" y="43"/>
                  <a:pt x="47" y="36"/>
                </a:cubicBezTo>
                <a:lnTo>
                  <a:pt x="49" y="35"/>
                </a:lnTo>
                <a:close/>
                <a:moveTo>
                  <a:pt x="54" y="63"/>
                </a:moveTo>
                <a:cubicBezTo>
                  <a:pt x="55" y="71"/>
                  <a:pt x="55" y="80"/>
                  <a:pt x="53" y="86"/>
                </a:cubicBezTo>
                <a:lnTo>
                  <a:pt x="51" y="85"/>
                </a:lnTo>
                <a:cubicBezTo>
                  <a:pt x="52" y="79"/>
                  <a:pt x="52" y="72"/>
                  <a:pt x="51" y="63"/>
                </a:cubicBezTo>
                <a:lnTo>
                  <a:pt x="54" y="63"/>
                </a:lnTo>
                <a:close/>
                <a:moveTo>
                  <a:pt x="53" y="86"/>
                </a:moveTo>
                <a:cubicBezTo>
                  <a:pt x="51" y="99"/>
                  <a:pt x="41" y="106"/>
                  <a:pt x="36" y="111"/>
                </a:cubicBezTo>
                <a:lnTo>
                  <a:pt x="34" y="109"/>
                </a:lnTo>
                <a:cubicBezTo>
                  <a:pt x="40" y="105"/>
                  <a:pt x="48" y="97"/>
                  <a:pt x="51" y="85"/>
                </a:cubicBezTo>
                <a:lnTo>
                  <a:pt x="53" y="86"/>
                </a:lnTo>
                <a:close/>
                <a:moveTo>
                  <a:pt x="36" y="111"/>
                </a:moveTo>
                <a:cubicBezTo>
                  <a:pt x="35" y="111"/>
                  <a:pt x="35" y="112"/>
                  <a:pt x="34" y="112"/>
                </a:cubicBezTo>
                <a:lnTo>
                  <a:pt x="33" y="110"/>
                </a:lnTo>
                <a:cubicBezTo>
                  <a:pt x="33" y="110"/>
                  <a:pt x="33" y="110"/>
                  <a:pt x="34" y="109"/>
                </a:cubicBezTo>
                <a:lnTo>
                  <a:pt x="36" y="111"/>
                </a:lnTo>
                <a:close/>
                <a:moveTo>
                  <a:pt x="34" y="112"/>
                </a:moveTo>
                <a:cubicBezTo>
                  <a:pt x="34" y="113"/>
                  <a:pt x="33" y="113"/>
                  <a:pt x="33" y="113"/>
                </a:cubicBezTo>
                <a:lnTo>
                  <a:pt x="32" y="111"/>
                </a:lnTo>
                <a:cubicBezTo>
                  <a:pt x="32" y="110"/>
                  <a:pt x="32" y="110"/>
                  <a:pt x="33" y="110"/>
                </a:cubicBezTo>
                <a:lnTo>
                  <a:pt x="34" y="112"/>
                </a:lnTo>
                <a:close/>
                <a:moveTo>
                  <a:pt x="33" y="113"/>
                </a:moveTo>
                <a:cubicBezTo>
                  <a:pt x="30" y="114"/>
                  <a:pt x="27" y="114"/>
                  <a:pt x="24" y="113"/>
                </a:cubicBezTo>
                <a:lnTo>
                  <a:pt x="25" y="110"/>
                </a:lnTo>
                <a:cubicBezTo>
                  <a:pt x="28" y="111"/>
                  <a:pt x="30" y="111"/>
                  <a:pt x="32" y="111"/>
                </a:cubicBezTo>
                <a:lnTo>
                  <a:pt x="33" y="113"/>
                </a:lnTo>
                <a:close/>
                <a:moveTo>
                  <a:pt x="24" y="113"/>
                </a:moveTo>
                <a:cubicBezTo>
                  <a:pt x="21" y="112"/>
                  <a:pt x="19" y="110"/>
                  <a:pt x="17" y="108"/>
                </a:cubicBezTo>
                <a:lnTo>
                  <a:pt x="19" y="106"/>
                </a:lnTo>
                <a:cubicBezTo>
                  <a:pt x="20" y="108"/>
                  <a:pt x="23" y="109"/>
                  <a:pt x="25" y="110"/>
                </a:cubicBezTo>
                <a:lnTo>
                  <a:pt x="24" y="113"/>
                </a:lnTo>
                <a:close/>
                <a:moveTo>
                  <a:pt x="17" y="108"/>
                </a:moveTo>
                <a:cubicBezTo>
                  <a:pt x="17" y="108"/>
                  <a:pt x="16" y="107"/>
                  <a:pt x="16" y="106"/>
                </a:cubicBezTo>
                <a:lnTo>
                  <a:pt x="19" y="105"/>
                </a:lnTo>
                <a:cubicBezTo>
                  <a:pt x="19" y="106"/>
                  <a:pt x="19" y="106"/>
                  <a:pt x="19" y="106"/>
                </a:cubicBezTo>
                <a:lnTo>
                  <a:pt x="17" y="108"/>
                </a:lnTo>
                <a:close/>
                <a:moveTo>
                  <a:pt x="16" y="106"/>
                </a:moveTo>
                <a:cubicBezTo>
                  <a:pt x="14" y="102"/>
                  <a:pt x="12" y="94"/>
                  <a:pt x="11" y="86"/>
                </a:cubicBezTo>
                <a:lnTo>
                  <a:pt x="13" y="85"/>
                </a:lnTo>
                <a:cubicBezTo>
                  <a:pt x="15" y="93"/>
                  <a:pt x="17" y="101"/>
                  <a:pt x="19" y="105"/>
                </a:cubicBezTo>
                <a:lnTo>
                  <a:pt x="16" y="106"/>
                </a:lnTo>
                <a:close/>
                <a:moveTo>
                  <a:pt x="11" y="86"/>
                </a:moveTo>
                <a:cubicBezTo>
                  <a:pt x="10" y="83"/>
                  <a:pt x="9" y="79"/>
                  <a:pt x="8" y="77"/>
                </a:cubicBezTo>
                <a:lnTo>
                  <a:pt x="11" y="76"/>
                </a:lnTo>
                <a:cubicBezTo>
                  <a:pt x="12" y="79"/>
                  <a:pt x="12" y="82"/>
                  <a:pt x="13" y="85"/>
                </a:cubicBezTo>
                <a:lnTo>
                  <a:pt x="11" y="86"/>
                </a:lnTo>
                <a:close/>
                <a:moveTo>
                  <a:pt x="8" y="77"/>
                </a:moveTo>
                <a:cubicBezTo>
                  <a:pt x="8" y="74"/>
                  <a:pt x="7" y="71"/>
                  <a:pt x="6" y="69"/>
                </a:cubicBezTo>
                <a:lnTo>
                  <a:pt x="9" y="68"/>
                </a:lnTo>
                <a:cubicBezTo>
                  <a:pt x="9" y="71"/>
                  <a:pt x="10" y="73"/>
                  <a:pt x="11" y="76"/>
                </a:cubicBezTo>
                <a:lnTo>
                  <a:pt x="8" y="77"/>
                </a:lnTo>
                <a:close/>
                <a:moveTo>
                  <a:pt x="6" y="69"/>
                </a:moveTo>
                <a:cubicBezTo>
                  <a:pt x="4" y="62"/>
                  <a:pt x="3" y="55"/>
                  <a:pt x="2" y="51"/>
                </a:cubicBezTo>
                <a:lnTo>
                  <a:pt x="4" y="50"/>
                </a:lnTo>
                <a:cubicBezTo>
                  <a:pt x="5" y="55"/>
                  <a:pt x="7" y="61"/>
                  <a:pt x="9" y="68"/>
                </a:cubicBezTo>
                <a:lnTo>
                  <a:pt x="6" y="69"/>
                </a:lnTo>
                <a:close/>
                <a:moveTo>
                  <a:pt x="2" y="51"/>
                </a:moveTo>
                <a:cubicBezTo>
                  <a:pt x="1" y="49"/>
                  <a:pt x="1" y="48"/>
                  <a:pt x="1" y="47"/>
                </a:cubicBezTo>
                <a:lnTo>
                  <a:pt x="3" y="47"/>
                </a:lnTo>
                <a:cubicBezTo>
                  <a:pt x="4" y="47"/>
                  <a:pt x="4" y="49"/>
                  <a:pt x="4" y="50"/>
                </a:cubicBezTo>
                <a:lnTo>
                  <a:pt x="2" y="51"/>
                </a:lnTo>
                <a:close/>
                <a:moveTo>
                  <a:pt x="1" y="47"/>
                </a:moveTo>
                <a:cubicBezTo>
                  <a:pt x="0" y="45"/>
                  <a:pt x="0" y="44"/>
                  <a:pt x="1" y="39"/>
                </a:cubicBezTo>
                <a:lnTo>
                  <a:pt x="4" y="40"/>
                </a:lnTo>
                <a:cubicBezTo>
                  <a:pt x="3" y="44"/>
                  <a:pt x="3" y="44"/>
                  <a:pt x="3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25221E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8"/>
          <p:cNvGrpSpPr/>
          <p:nvPr/>
        </p:nvGrpSpPr>
        <p:grpSpPr>
          <a:xfrm>
            <a:off x="2257426" y="3700810"/>
            <a:ext cx="1419225" cy="1003300"/>
            <a:chOff x="2257426" y="2876551"/>
            <a:chExt cx="1419225" cy="1003300"/>
          </a:xfrm>
          <a:solidFill>
            <a:srgbClr val="00B0F0"/>
          </a:solidFill>
        </p:grpSpPr>
        <p:sp>
          <p:nvSpPr>
            <p:cNvPr id="10" name="Freeform 7"/>
            <p:cNvSpPr>
              <a:spLocks noEditPoints="1"/>
            </p:cNvSpPr>
            <p:nvPr/>
          </p:nvSpPr>
          <p:spPr bwMode="auto">
            <a:xfrm>
              <a:off x="2257426" y="2919413"/>
              <a:ext cx="465138" cy="960438"/>
            </a:xfrm>
            <a:custGeom>
              <a:avLst/>
              <a:gdLst/>
              <a:ahLst/>
              <a:cxnLst>
                <a:cxn ang="0">
                  <a:pos x="2" y="37"/>
                </a:cxn>
                <a:cxn ang="0">
                  <a:pos x="4" y="40"/>
                </a:cxn>
                <a:cxn ang="0">
                  <a:pos x="2" y="37"/>
                </a:cxn>
                <a:cxn ang="0">
                  <a:pos x="12" y="14"/>
                </a:cxn>
                <a:cxn ang="0">
                  <a:pos x="2" y="37"/>
                </a:cxn>
                <a:cxn ang="0">
                  <a:pos x="19" y="3"/>
                </a:cxn>
                <a:cxn ang="0">
                  <a:pos x="12" y="14"/>
                </a:cxn>
                <a:cxn ang="0">
                  <a:pos x="19" y="3"/>
                </a:cxn>
                <a:cxn ang="0">
                  <a:pos x="30" y="4"/>
                </a:cxn>
                <a:cxn ang="0">
                  <a:pos x="19" y="3"/>
                </a:cxn>
                <a:cxn ang="0">
                  <a:pos x="42" y="14"/>
                </a:cxn>
                <a:cxn ang="0">
                  <a:pos x="30" y="4"/>
                </a:cxn>
                <a:cxn ang="0">
                  <a:pos x="42" y="14"/>
                </a:cxn>
                <a:cxn ang="0">
                  <a:pos x="47" y="36"/>
                </a:cxn>
                <a:cxn ang="0">
                  <a:pos x="42" y="14"/>
                </a:cxn>
                <a:cxn ang="0">
                  <a:pos x="54" y="63"/>
                </a:cxn>
                <a:cxn ang="0">
                  <a:pos x="47" y="36"/>
                </a:cxn>
                <a:cxn ang="0">
                  <a:pos x="54" y="63"/>
                </a:cxn>
                <a:cxn ang="0">
                  <a:pos x="51" y="85"/>
                </a:cxn>
                <a:cxn ang="0">
                  <a:pos x="54" y="63"/>
                </a:cxn>
                <a:cxn ang="0">
                  <a:pos x="36" y="111"/>
                </a:cxn>
                <a:cxn ang="0">
                  <a:pos x="51" y="85"/>
                </a:cxn>
                <a:cxn ang="0">
                  <a:pos x="36" y="111"/>
                </a:cxn>
                <a:cxn ang="0">
                  <a:pos x="33" y="110"/>
                </a:cxn>
                <a:cxn ang="0">
                  <a:pos x="36" y="111"/>
                </a:cxn>
                <a:cxn ang="0">
                  <a:pos x="33" y="113"/>
                </a:cxn>
                <a:cxn ang="0">
                  <a:pos x="33" y="110"/>
                </a:cxn>
                <a:cxn ang="0">
                  <a:pos x="33" y="113"/>
                </a:cxn>
                <a:cxn ang="0">
                  <a:pos x="25" y="110"/>
                </a:cxn>
                <a:cxn ang="0">
                  <a:pos x="33" y="113"/>
                </a:cxn>
                <a:cxn ang="0">
                  <a:pos x="17" y="108"/>
                </a:cxn>
                <a:cxn ang="0">
                  <a:pos x="25" y="110"/>
                </a:cxn>
                <a:cxn ang="0">
                  <a:pos x="17" y="108"/>
                </a:cxn>
                <a:cxn ang="0">
                  <a:pos x="19" y="105"/>
                </a:cxn>
                <a:cxn ang="0">
                  <a:pos x="17" y="108"/>
                </a:cxn>
                <a:cxn ang="0">
                  <a:pos x="11" y="86"/>
                </a:cxn>
                <a:cxn ang="0">
                  <a:pos x="19" y="105"/>
                </a:cxn>
                <a:cxn ang="0">
                  <a:pos x="11" y="86"/>
                </a:cxn>
                <a:cxn ang="0">
                  <a:pos x="11" y="76"/>
                </a:cxn>
                <a:cxn ang="0">
                  <a:pos x="11" y="86"/>
                </a:cxn>
                <a:cxn ang="0">
                  <a:pos x="6" y="69"/>
                </a:cxn>
                <a:cxn ang="0">
                  <a:pos x="11" y="76"/>
                </a:cxn>
                <a:cxn ang="0">
                  <a:pos x="6" y="69"/>
                </a:cxn>
                <a:cxn ang="0">
                  <a:pos x="4" y="50"/>
                </a:cxn>
                <a:cxn ang="0">
                  <a:pos x="6" y="69"/>
                </a:cxn>
                <a:cxn ang="0">
                  <a:pos x="1" y="47"/>
                </a:cxn>
                <a:cxn ang="0">
                  <a:pos x="4" y="50"/>
                </a:cxn>
                <a:cxn ang="0">
                  <a:pos x="1" y="47"/>
                </a:cxn>
                <a:cxn ang="0">
                  <a:pos x="4" y="40"/>
                </a:cxn>
                <a:cxn ang="0">
                  <a:pos x="1" y="47"/>
                </a:cxn>
              </a:cxnLst>
              <a:rect l="0" t="0" r="r" b="b"/>
              <a:pathLst>
                <a:path w="55" h="114">
                  <a:moveTo>
                    <a:pt x="1" y="39"/>
                  </a:moveTo>
                  <a:cubicBezTo>
                    <a:pt x="1" y="38"/>
                    <a:pt x="1" y="37"/>
                    <a:pt x="2" y="37"/>
                  </a:cubicBezTo>
                  <a:lnTo>
                    <a:pt x="4" y="37"/>
                  </a:lnTo>
                  <a:cubicBezTo>
                    <a:pt x="4" y="38"/>
                    <a:pt x="4" y="39"/>
                    <a:pt x="4" y="40"/>
                  </a:cubicBezTo>
                  <a:lnTo>
                    <a:pt x="1" y="39"/>
                  </a:lnTo>
                  <a:close/>
                  <a:moveTo>
                    <a:pt x="2" y="37"/>
                  </a:moveTo>
                  <a:cubicBezTo>
                    <a:pt x="3" y="29"/>
                    <a:pt x="5" y="18"/>
                    <a:pt x="10" y="12"/>
                  </a:cubicBezTo>
                  <a:lnTo>
                    <a:pt x="12" y="14"/>
                  </a:lnTo>
                  <a:cubicBezTo>
                    <a:pt x="8" y="19"/>
                    <a:pt x="6" y="30"/>
                    <a:pt x="4" y="37"/>
                  </a:cubicBezTo>
                  <a:lnTo>
                    <a:pt x="2" y="37"/>
                  </a:lnTo>
                  <a:close/>
                  <a:moveTo>
                    <a:pt x="10" y="12"/>
                  </a:moveTo>
                  <a:cubicBezTo>
                    <a:pt x="13" y="9"/>
                    <a:pt x="15" y="6"/>
                    <a:pt x="19" y="3"/>
                  </a:cubicBezTo>
                  <a:lnTo>
                    <a:pt x="20" y="6"/>
                  </a:lnTo>
                  <a:cubicBezTo>
                    <a:pt x="17" y="8"/>
                    <a:pt x="15" y="11"/>
                    <a:pt x="12" y="14"/>
                  </a:cubicBezTo>
                  <a:lnTo>
                    <a:pt x="10" y="12"/>
                  </a:lnTo>
                  <a:close/>
                  <a:moveTo>
                    <a:pt x="19" y="3"/>
                  </a:moveTo>
                  <a:cubicBezTo>
                    <a:pt x="22" y="1"/>
                    <a:pt x="26" y="0"/>
                    <a:pt x="31" y="2"/>
                  </a:cubicBezTo>
                  <a:lnTo>
                    <a:pt x="30" y="4"/>
                  </a:lnTo>
                  <a:cubicBezTo>
                    <a:pt x="26" y="3"/>
                    <a:pt x="23" y="4"/>
                    <a:pt x="20" y="6"/>
                  </a:cubicBezTo>
                  <a:lnTo>
                    <a:pt x="19" y="3"/>
                  </a:lnTo>
                  <a:close/>
                  <a:moveTo>
                    <a:pt x="31" y="2"/>
                  </a:moveTo>
                  <a:cubicBezTo>
                    <a:pt x="36" y="3"/>
                    <a:pt x="39" y="8"/>
                    <a:pt x="42" y="14"/>
                  </a:cubicBezTo>
                  <a:lnTo>
                    <a:pt x="40" y="15"/>
                  </a:lnTo>
                  <a:cubicBezTo>
                    <a:pt x="37" y="10"/>
                    <a:pt x="34" y="5"/>
                    <a:pt x="30" y="4"/>
                  </a:cubicBezTo>
                  <a:lnTo>
                    <a:pt x="31" y="2"/>
                  </a:lnTo>
                  <a:close/>
                  <a:moveTo>
                    <a:pt x="42" y="14"/>
                  </a:moveTo>
                  <a:cubicBezTo>
                    <a:pt x="45" y="20"/>
                    <a:pt x="47" y="28"/>
                    <a:pt x="49" y="35"/>
                  </a:cubicBezTo>
                  <a:lnTo>
                    <a:pt x="47" y="36"/>
                  </a:lnTo>
                  <a:cubicBezTo>
                    <a:pt x="45" y="29"/>
                    <a:pt x="43" y="21"/>
                    <a:pt x="40" y="15"/>
                  </a:cubicBezTo>
                  <a:lnTo>
                    <a:pt x="42" y="14"/>
                  </a:lnTo>
                  <a:close/>
                  <a:moveTo>
                    <a:pt x="49" y="35"/>
                  </a:moveTo>
                  <a:cubicBezTo>
                    <a:pt x="51" y="43"/>
                    <a:pt x="53" y="53"/>
                    <a:pt x="54" y="63"/>
                  </a:cubicBezTo>
                  <a:lnTo>
                    <a:pt x="51" y="63"/>
                  </a:lnTo>
                  <a:cubicBezTo>
                    <a:pt x="50" y="53"/>
                    <a:pt x="49" y="43"/>
                    <a:pt x="47" y="36"/>
                  </a:cubicBezTo>
                  <a:lnTo>
                    <a:pt x="49" y="35"/>
                  </a:lnTo>
                  <a:close/>
                  <a:moveTo>
                    <a:pt x="54" y="63"/>
                  </a:moveTo>
                  <a:cubicBezTo>
                    <a:pt x="55" y="71"/>
                    <a:pt x="55" y="80"/>
                    <a:pt x="53" y="86"/>
                  </a:cubicBezTo>
                  <a:lnTo>
                    <a:pt x="51" y="85"/>
                  </a:lnTo>
                  <a:cubicBezTo>
                    <a:pt x="52" y="79"/>
                    <a:pt x="52" y="71"/>
                    <a:pt x="51" y="63"/>
                  </a:cubicBezTo>
                  <a:lnTo>
                    <a:pt x="54" y="63"/>
                  </a:lnTo>
                  <a:close/>
                  <a:moveTo>
                    <a:pt x="53" y="86"/>
                  </a:moveTo>
                  <a:cubicBezTo>
                    <a:pt x="51" y="99"/>
                    <a:pt x="41" y="106"/>
                    <a:pt x="36" y="111"/>
                  </a:cubicBezTo>
                  <a:lnTo>
                    <a:pt x="34" y="109"/>
                  </a:lnTo>
                  <a:cubicBezTo>
                    <a:pt x="40" y="105"/>
                    <a:pt x="48" y="97"/>
                    <a:pt x="51" y="85"/>
                  </a:cubicBezTo>
                  <a:lnTo>
                    <a:pt x="53" y="86"/>
                  </a:lnTo>
                  <a:close/>
                  <a:moveTo>
                    <a:pt x="36" y="111"/>
                  </a:moveTo>
                  <a:cubicBezTo>
                    <a:pt x="35" y="111"/>
                    <a:pt x="35" y="112"/>
                    <a:pt x="34" y="112"/>
                  </a:cubicBezTo>
                  <a:lnTo>
                    <a:pt x="33" y="110"/>
                  </a:lnTo>
                  <a:cubicBezTo>
                    <a:pt x="33" y="110"/>
                    <a:pt x="33" y="109"/>
                    <a:pt x="34" y="109"/>
                  </a:cubicBezTo>
                  <a:lnTo>
                    <a:pt x="36" y="111"/>
                  </a:lnTo>
                  <a:close/>
                  <a:moveTo>
                    <a:pt x="34" y="112"/>
                  </a:moveTo>
                  <a:cubicBezTo>
                    <a:pt x="34" y="113"/>
                    <a:pt x="33" y="113"/>
                    <a:pt x="33" y="113"/>
                  </a:cubicBezTo>
                  <a:lnTo>
                    <a:pt x="32" y="111"/>
                  </a:lnTo>
                  <a:cubicBezTo>
                    <a:pt x="32" y="110"/>
                    <a:pt x="32" y="110"/>
                    <a:pt x="33" y="110"/>
                  </a:cubicBezTo>
                  <a:lnTo>
                    <a:pt x="34" y="112"/>
                  </a:lnTo>
                  <a:close/>
                  <a:moveTo>
                    <a:pt x="33" y="113"/>
                  </a:moveTo>
                  <a:cubicBezTo>
                    <a:pt x="30" y="114"/>
                    <a:pt x="27" y="114"/>
                    <a:pt x="24" y="113"/>
                  </a:cubicBezTo>
                  <a:lnTo>
                    <a:pt x="25" y="110"/>
                  </a:lnTo>
                  <a:cubicBezTo>
                    <a:pt x="28" y="111"/>
                    <a:pt x="30" y="111"/>
                    <a:pt x="32" y="111"/>
                  </a:cubicBezTo>
                  <a:lnTo>
                    <a:pt x="33" y="113"/>
                  </a:lnTo>
                  <a:close/>
                  <a:moveTo>
                    <a:pt x="24" y="113"/>
                  </a:moveTo>
                  <a:cubicBezTo>
                    <a:pt x="21" y="112"/>
                    <a:pt x="19" y="110"/>
                    <a:pt x="17" y="108"/>
                  </a:cubicBezTo>
                  <a:lnTo>
                    <a:pt x="19" y="106"/>
                  </a:lnTo>
                  <a:cubicBezTo>
                    <a:pt x="20" y="108"/>
                    <a:pt x="23" y="109"/>
                    <a:pt x="25" y="110"/>
                  </a:cubicBezTo>
                  <a:lnTo>
                    <a:pt x="24" y="113"/>
                  </a:lnTo>
                  <a:close/>
                  <a:moveTo>
                    <a:pt x="17" y="108"/>
                  </a:moveTo>
                  <a:cubicBezTo>
                    <a:pt x="17" y="107"/>
                    <a:pt x="16" y="107"/>
                    <a:pt x="16" y="106"/>
                  </a:cubicBezTo>
                  <a:lnTo>
                    <a:pt x="19" y="105"/>
                  </a:lnTo>
                  <a:cubicBezTo>
                    <a:pt x="19" y="106"/>
                    <a:pt x="19" y="106"/>
                    <a:pt x="19" y="106"/>
                  </a:cubicBezTo>
                  <a:lnTo>
                    <a:pt x="17" y="108"/>
                  </a:lnTo>
                  <a:close/>
                  <a:moveTo>
                    <a:pt x="16" y="106"/>
                  </a:moveTo>
                  <a:cubicBezTo>
                    <a:pt x="14" y="102"/>
                    <a:pt x="12" y="94"/>
                    <a:pt x="11" y="86"/>
                  </a:cubicBezTo>
                  <a:lnTo>
                    <a:pt x="13" y="85"/>
                  </a:lnTo>
                  <a:cubicBezTo>
                    <a:pt x="15" y="93"/>
                    <a:pt x="17" y="101"/>
                    <a:pt x="19" y="105"/>
                  </a:cubicBezTo>
                  <a:lnTo>
                    <a:pt x="16" y="106"/>
                  </a:lnTo>
                  <a:close/>
                  <a:moveTo>
                    <a:pt x="11" y="86"/>
                  </a:moveTo>
                  <a:cubicBezTo>
                    <a:pt x="10" y="83"/>
                    <a:pt x="9" y="79"/>
                    <a:pt x="8" y="77"/>
                  </a:cubicBezTo>
                  <a:lnTo>
                    <a:pt x="11" y="76"/>
                  </a:lnTo>
                  <a:cubicBezTo>
                    <a:pt x="12" y="79"/>
                    <a:pt x="12" y="82"/>
                    <a:pt x="13" y="85"/>
                  </a:cubicBezTo>
                  <a:lnTo>
                    <a:pt x="11" y="86"/>
                  </a:lnTo>
                  <a:close/>
                  <a:moveTo>
                    <a:pt x="8" y="77"/>
                  </a:moveTo>
                  <a:cubicBezTo>
                    <a:pt x="8" y="74"/>
                    <a:pt x="7" y="71"/>
                    <a:pt x="6" y="69"/>
                  </a:cubicBezTo>
                  <a:lnTo>
                    <a:pt x="9" y="68"/>
                  </a:lnTo>
                  <a:cubicBezTo>
                    <a:pt x="9" y="71"/>
                    <a:pt x="10" y="73"/>
                    <a:pt x="11" y="76"/>
                  </a:cubicBezTo>
                  <a:lnTo>
                    <a:pt x="8" y="77"/>
                  </a:lnTo>
                  <a:close/>
                  <a:moveTo>
                    <a:pt x="6" y="69"/>
                  </a:moveTo>
                  <a:cubicBezTo>
                    <a:pt x="4" y="62"/>
                    <a:pt x="3" y="55"/>
                    <a:pt x="2" y="51"/>
                  </a:cubicBezTo>
                  <a:lnTo>
                    <a:pt x="4" y="50"/>
                  </a:lnTo>
                  <a:cubicBezTo>
                    <a:pt x="5" y="55"/>
                    <a:pt x="7" y="61"/>
                    <a:pt x="9" y="68"/>
                  </a:cubicBezTo>
                  <a:lnTo>
                    <a:pt x="6" y="69"/>
                  </a:lnTo>
                  <a:close/>
                  <a:moveTo>
                    <a:pt x="2" y="51"/>
                  </a:moveTo>
                  <a:cubicBezTo>
                    <a:pt x="1" y="49"/>
                    <a:pt x="1" y="48"/>
                    <a:pt x="1" y="47"/>
                  </a:cubicBezTo>
                  <a:lnTo>
                    <a:pt x="3" y="46"/>
                  </a:lnTo>
                  <a:cubicBezTo>
                    <a:pt x="4" y="47"/>
                    <a:pt x="4" y="49"/>
                    <a:pt x="4" y="50"/>
                  </a:cubicBezTo>
                  <a:lnTo>
                    <a:pt x="2" y="51"/>
                  </a:lnTo>
                  <a:close/>
                  <a:moveTo>
                    <a:pt x="1" y="47"/>
                  </a:moveTo>
                  <a:cubicBezTo>
                    <a:pt x="0" y="45"/>
                    <a:pt x="0" y="44"/>
                    <a:pt x="1" y="39"/>
                  </a:cubicBezTo>
                  <a:lnTo>
                    <a:pt x="4" y="40"/>
                  </a:lnTo>
                  <a:cubicBezTo>
                    <a:pt x="3" y="44"/>
                    <a:pt x="3" y="44"/>
                    <a:pt x="3" y="46"/>
                  </a:cubicBezTo>
                  <a:lnTo>
                    <a:pt x="1" y="4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2486026" y="2876551"/>
              <a:ext cx="1190625" cy="66675"/>
            </a:xfrm>
            <a:custGeom>
              <a:avLst/>
              <a:gdLst/>
              <a:ahLst/>
              <a:cxnLst>
                <a:cxn ang="0">
                  <a:pos x="141" y="3"/>
                </a:cxn>
                <a:cxn ang="0">
                  <a:pos x="0" y="8"/>
                </a:cxn>
                <a:cxn ang="0">
                  <a:pos x="0" y="5"/>
                </a:cxn>
                <a:cxn ang="0">
                  <a:pos x="141" y="0"/>
                </a:cxn>
                <a:cxn ang="0">
                  <a:pos x="141" y="3"/>
                </a:cxn>
              </a:cxnLst>
              <a:rect l="0" t="0" r="r" b="b"/>
              <a:pathLst>
                <a:path w="141" h="8">
                  <a:moveTo>
                    <a:pt x="141" y="3"/>
                  </a:moveTo>
                  <a:lnTo>
                    <a:pt x="0" y="8"/>
                  </a:lnTo>
                  <a:lnTo>
                    <a:pt x="0" y="5"/>
                  </a:lnTo>
                  <a:lnTo>
                    <a:pt x="141" y="0"/>
                  </a:lnTo>
                  <a:lnTo>
                    <a:pt x="141" y="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auto">
            <a:xfrm>
              <a:off x="2486026" y="3821113"/>
              <a:ext cx="1190625" cy="58738"/>
            </a:xfrm>
            <a:custGeom>
              <a:avLst/>
              <a:gdLst/>
              <a:ahLst/>
              <a:cxnLst>
                <a:cxn ang="0">
                  <a:pos x="141" y="2"/>
                </a:cxn>
                <a:cxn ang="0">
                  <a:pos x="0" y="7"/>
                </a:cxn>
                <a:cxn ang="0">
                  <a:pos x="0" y="5"/>
                </a:cxn>
                <a:cxn ang="0">
                  <a:pos x="141" y="0"/>
                </a:cxn>
                <a:cxn ang="0">
                  <a:pos x="141" y="2"/>
                </a:cxn>
              </a:cxnLst>
              <a:rect l="0" t="0" r="r" b="b"/>
              <a:pathLst>
                <a:path w="141" h="7">
                  <a:moveTo>
                    <a:pt x="141" y="2"/>
                  </a:moveTo>
                  <a:lnTo>
                    <a:pt x="0" y="7"/>
                  </a:lnTo>
                  <a:lnTo>
                    <a:pt x="0" y="5"/>
                  </a:lnTo>
                  <a:lnTo>
                    <a:pt x="141" y="0"/>
                  </a:lnTo>
                  <a:lnTo>
                    <a:pt x="141" y="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47112" name="Freeform 10"/>
          <p:cNvSpPr>
            <a:spLocks noEditPoints="1"/>
          </p:cNvSpPr>
          <p:nvPr/>
        </p:nvSpPr>
        <p:spPr bwMode="auto">
          <a:xfrm>
            <a:off x="1497013" y="4156422"/>
            <a:ext cx="2171700" cy="354012"/>
          </a:xfrm>
          <a:custGeom>
            <a:avLst/>
            <a:gdLst>
              <a:gd name="T0" fmla="*/ 257 w 257"/>
              <a:gd name="T1" fmla="*/ 4 h 42"/>
              <a:gd name="T2" fmla="*/ 103 w 257"/>
              <a:gd name="T3" fmla="*/ 12 h 42"/>
              <a:gd name="T4" fmla="*/ 102 w 257"/>
              <a:gd name="T5" fmla="*/ 9 h 42"/>
              <a:gd name="T6" fmla="*/ 257 w 257"/>
              <a:gd name="T7" fmla="*/ 1 h 42"/>
              <a:gd name="T8" fmla="*/ 257 w 257"/>
              <a:gd name="T9" fmla="*/ 4 h 42"/>
              <a:gd name="T10" fmla="*/ 103 w 257"/>
              <a:gd name="T11" fmla="*/ 12 h 42"/>
              <a:gd name="T12" fmla="*/ 1 w 257"/>
              <a:gd name="T13" fmla="*/ 42 h 42"/>
              <a:gd name="T14" fmla="*/ 0 w 257"/>
              <a:gd name="T15" fmla="*/ 40 h 42"/>
              <a:gd name="T16" fmla="*/ 102 w 257"/>
              <a:gd name="T17" fmla="*/ 9 h 42"/>
              <a:gd name="T18" fmla="*/ 103 w 257"/>
              <a:gd name="T19" fmla="*/ 12 h 4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57"/>
              <a:gd name="T31" fmla="*/ 0 h 42"/>
              <a:gd name="T32" fmla="*/ 257 w 257"/>
              <a:gd name="T33" fmla="*/ 42 h 4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57" h="42">
                <a:moveTo>
                  <a:pt x="257" y="4"/>
                </a:moveTo>
                <a:cubicBezTo>
                  <a:pt x="196" y="2"/>
                  <a:pt x="145" y="5"/>
                  <a:pt x="103" y="12"/>
                </a:cubicBezTo>
                <a:lnTo>
                  <a:pt x="102" y="9"/>
                </a:lnTo>
                <a:cubicBezTo>
                  <a:pt x="145" y="2"/>
                  <a:pt x="196" y="0"/>
                  <a:pt x="257" y="1"/>
                </a:cubicBezTo>
                <a:lnTo>
                  <a:pt x="257" y="4"/>
                </a:lnTo>
                <a:close/>
                <a:moveTo>
                  <a:pt x="103" y="12"/>
                </a:moveTo>
                <a:cubicBezTo>
                  <a:pt x="61" y="18"/>
                  <a:pt x="27" y="29"/>
                  <a:pt x="1" y="42"/>
                </a:cubicBezTo>
                <a:lnTo>
                  <a:pt x="0" y="40"/>
                </a:lnTo>
                <a:cubicBezTo>
                  <a:pt x="26" y="26"/>
                  <a:pt x="60" y="16"/>
                  <a:pt x="102" y="9"/>
                </a:cubicBezTo>
                <a:lnTo>
                  <a:pt x="103" y="12"/>
                </a:lnTo>
                <a:close/>
              </a:path>
            </a:pathLst>
          </a:custGeom>
          <a:solidFill>
            <a:srgbClr val="25221E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13" name="Oval 11"/>
          <p:cNvSpPr>
            <a:spLocks noChangeArrowheads="1"/>
          </p:cNvSpPr>
          <p:nvPr/>
        </p:nvSpPr>
        <p:spPr bwMode="auto">
          <a:xfrm>
            <a:off x="3643313" y="4123084"/>
            <a:ext cx="50800" cy="109538"/>
          </a:xfrm>
          <a:prstGeom prst="ellipse">
            <a:avLst/>
          </a:prstGeom>
          <a:solidFill>
            <a:srgbClr val="25221E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14" name="Oval 12"/>
          <p:cNvSpPr>
            <a:spLocks noChangeArrowheads="1"/>
          </p:cNvSpPr>
          <p:nvPr/>
        </p:nvSpPr>
        <p:spPr bwMode="auto">
          <a:xfrm>
            <a:off x="2476500" y="4173884"/>
            <a:ext cx="50800" cy="109538"/>
          </a:xfrm>
          <a:prstGeom prst="ellipse">
            <a:avLst/>
          </a:prstGeom>
          <a:solidFill>
            <a:srgbClr val="25221E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15" name="Freeform 13"/>
          <p:cNvSpPr>
            <a:spLocks noEditPoints="1"/>
          </p:cNvSpPr>
          <p:nvPr/>
        </p:nvSpPr>
        <p:spPr bwMode="auto">
          <a:xfrm>
            <a:off x="5078413" y="3380134"/>
            <a:ext cx="177800" cy="608013"/>
          </a:xfrm>
          <a:custGeom>
            <a:avLst/>
            <a:gdLst>
              <a:gd name="T0" fmla="*/ 1 w 21"/>
              <a:gd name="T1" fmla="*/ 0 h 72"/>
              <a:gd name="T2" fmla="*/ 14 w 21"/>
              <a:gd name="T3" fmla="*/ 11 h 72"/>
              <a:gd name="T4" fmla="*/ 12 w 21"/>
              <a:gd name="T5" fmla="*/ 13 h 72"/>
              <a:gd name="T6" fmla="*/ 0 w 21"/>
              <a:gd name="T7" fmla="*/ 3 h 72"/>
              <a:gd name="T8" fmla="*/ 1 w 21"/>
              <a:gd name="T9" fmla="*/ 0 h 72"/>
              <a:gd name="T10" fmla="*/ 14 w 21"/>
              <a:gd name="T11" fmla="*/ 11 h 72"/>
              <a:gd name="T12" fmla="*/ 21 w 21"/>
              <a:gd name="T13" fmla="*/ 34 h 72"/>
              <a:gd name="T14" fmla="*/ 18 w 21"/>
              <a:gd name="T15" fmla="*/ 34 h 72"/>
              <a:gd name="T16" fmla="*/ 12 w 21"/>
              <a:gd name="T17" fmla="*/ 13 h 72"/>
              <a:gd name="T18" fmla="*/ 14 w 21"/>
              <a:gd name="T19" fmla="*/ 11 h 72"/>
              <a:gd name="T20" fmla="*/ 21 w 21"/>
              <a:gd name="T21" fmla="*/ 34 h 72"/>
              <a:gd name="T22" fmla="*/ 19 w 21"/>
              <a:gd name="T23" fmla="*/ 52 h 72"/>
              <a:gd name="T24" fmla="*/ 17 w 21"/>
              <a:gd name="T25" fmla="*/ 51 h 72"/>
              <a:gd name="T26" fmla="*/ 18 w 21"/>
              <a:gd name="T27" fmla="*/ 34 h 72"/>
              <a:gd name="T28" fmla="*/ 21 w 21"/>
              <a:gd name="T29" fmla="*/ 34 h 72"/>
              <a:gd name="T30" fmla="*/ 19 w 21"/>
              <a:gd name="T31" fmla="*/ 52 h 72"/>
              <a:gd name="T32" fmla="*/ 16 w 21"/>
              <a:gd name="T33" fmla="*/ 64 h 72"/>
              <a:gd name="T34" fmla="*/ 13 w 21"/>
              <a:gd name="T35" fmla="*/ 63 h 72"/>
              <a:gd name="T36" fmla="*/ 17 w 21"/>
              <a:gd name="T37" fmla="*/ 51 h 72"/>
              <a:gd name="T38" fmla="*/ 19 w 21"/>
              <a:gd name="T39" fmla="*/ 52 h 72"/>
              <a:gd name="T40" fmla="*/ 16 w 21"/>
              <a:gd name="T41" fmla="*/ 64 h 72"/>
              <a:gd name="T42" fmla="*/ 11 w 21"/>
              <a:gd name="T43" fmla="*/ 70 h 72"/>
              <a:gd name="T44" fmla="*/ 10 w 21"/>
              <a:gd name="T45" fmla="*/ 68 h 72"/>
              <a:gd name="T46" fmla="*/ 13 w 21"/>
              <a:gd name="T47" fmla="*/ 63 h 72"/>
              <a:gd name="T48" fmla="*/ 16 w 21"/>
              <a:gd name="T49" fmla="*/ 64 h 72"/>
              <a:gd name="T50" fmla="*/ 11 w 21"/>
              <a:gd name="T51" fmla="*/ 70 h 72"/>
              <a:gd name="T52" fmla="*/ 7 w 21"/>
              <a:gd name="T53" fmla="*/ 72 h 72"/>
              <a:gd name="T54" fmla="*/ 6 w 21"/>
              <a:gd name="T55" fmla="*/ 70 h 72"/>
              <a:gd name="T56" fmla="*/ 10 w 21"/>
              <a:gd name="T57" fmla="*/ 68 h 72"/>
              <a:gd name="T58" fmla="*/ 11 w 21"/>
              <a:gd name="T59" fmla="*/ 70 h 72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21"/>
              <a:gd name="T91" fmla="*/ 0 h 72"/>
              <a:gd name="T92" fmla="*/ 21 w 21"/>
              <a:gd name="T93" fmla="*/ 72 h 72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21" h="72">
                <a:moveTo>
                  <a:pt x="1" y="0"/>
                </a:moveTo>
                <a:cubicBezTo>
                  <a:pt x="6" y="1"/>
                  <a:pt x="10" y="5"/>
                  <a:pt x="14" y="11"/>
                </a:cubicBezTo>
                <a:lnTo>
                  <a:pt x="12" y="13"/>
                </a:lnTo>
                <a:cubicBezTo>
                  <a:pt x="8" y="7"/>
                  <a:pt x="4" y="3"/>
                  <a:pt x="0" y="3"/>
                </a:cubicBezTo>
                <a:lnTo>
                  <a:pt x="1" y="0"/>
                </a:lnTo>
                <a:close/>
                <a:moveTo>
                  <a:pt x="14" y="11"/>
                </a:moveTo>
                <a:cubicBezTo>
                  <a:pt x="18" y="18"/>
                  <a:pt x="20" y="26"/>
                  <a:pt x="21" y="34"/>
                </a:cubicBezTo>
                <a:lnTo>
                  <a:pt x="18" y="34"/>
                </a:lnTo>
                <a:cubicBezTo>
                  <a:pt x="18" y="27"/>
                  <a:pt x="15" y="19"/>
                  <a:pt x="12" y="13"/>
                </a:cubicBezTo>
                <a:lnTo>
                  <a:pt x="14" y="11"/>
                </a:lnTo>
                <a:close/>
                <a:moveTo>
                  <a:pt x="21" y="34"/>
                </a:moveTo>
                <a:cubicBezTo>
                  <a:pt x="21" y="41"/>
                  <a:pt x="20" y="47"/>
                  <a:pt x="19" y="52"/>
                </a:cubicBezTo>
                <a:lnTo>
                  <a:pt x="17" y="51"/>
                </a:lnTo>
                <a:cubicBezTo>
                  <a:pt x="18" y="47"/>
                  <a:pt x="18" y="41"/>
                  <a:pt x="18" y="34"/>
                </a:cubicBezTo>
                <a:lnTo>
                  <a:pt x="21" y="34"/>
                </a:lnTo>
                <a:close/>
                <a:moveTo>
                  <a:pt x="19" y="52"/>
                </a:moveTo>
                <a:cubicBezTo>
                  <a:pt x="18" y="57"/>
                  <a:pt x="17" y="60"/>
                  <a:pt x="16" y="64"/>
                </a:cubicBezTo>
                <a:lnTo>
                  <a:pt x="13" y="63"/>
                </a:lnTo>
                <a:cubicBezTo>
                  <a:pt x="14" y="60"/>
                  <a:pt x="16" y="56"/>
                  <a:pt x="17" y="51"/>
                </a:cubicBezTo>
                <a:lnTo>
                  <a:pt x="19" y="52"/>
                </a:lnTo>
                <a:close/>
                <a:moveTo>
                  <a:pt x="16" y="64"/>
                </a:moveTo>
                <a:cubicBezTo>
                  <a:pt x="14" y="69"/>
                  <a:pt x="13" y="69"/>
                  <a:pt x="11" y="70"/>
                </a:cubicBezTo>
                <a:lnTo>
                  <a:pt x="10" y="68"/>
                </a:lnTo>
                <a:cubicBezTo>
                  <a:pt x="11" y="67"/>
                  <a:pt x="12" y="67"/>
                  <a:pt x="13" y="63"/>
                </a:cubicBezTo>
                <a:lnTo>
                  <a:pt x="16" y="64"/>
                </a:lnTo>
                <a:close/>
                <a:moveTo>
                  <a:pt x="11" y="70"/>
                </a:moveTo>
                <a:cubicBezTo>
                  <a:pt x="10" y="70"/>
                  <a:pt x="9" y="71"/>
                  <a:pt x="7" y="72"/>
                </a:cubicBezTo>
                <a:lnTo>
                  <a:pt x="6" y="70"/>
                </a:lnTo>
                <a:cubicBezTo>
                  <a:pt x="7" y="69"/>
                  <a:pt x="9" y="68"/>
                  <a:pt x="10" y="68"/>
                </a:cubicBezTo>
                <a:lnTo>
                  <a:pt x="11" y="70"/>
                </a:lnTo>
                <a:close/>
              </a:path>
            </a:pathLst>
          </a:custGeom>
          <a:solidFill>
            <a:srgbClr val="25221E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16"/>
          <p:cNvGrpSpPr/>
          <p:nvPr/>
        </p:nvGrpSpPr>
        <p:grpSpPr>
          <a:xfrm>
            <a:off x="5087938" y="2662585"/>
            <a:ext cx="1308100" cy="1300162"/>
            <a:chOff x="5087938" y="1838326"/>
            <a:chExt cx="1308100" cy="1300162"/>
          </a:xfrm>
          <a:solidFill>
            <a:srgbClr val="00B0F0"/>
          </a:solidFill>
        </p:grpSpPr>
        <p:sp>
          <p:nvSpPr>
            <p:cNvPr id="18" name="Freeform 14"/>
            <p:cNvSpPr>
              <a:spLocks noEditPoints="1"/>
            </p:cNvSpPr>
            <p:nvPr/>
          </p:nvSpPr>
          <p:spPr bwMode="auto">
            <a:xfrm>
              <a:off x="6075363" y="1838326"/>
              <a:ext cx="287338" cy="852488"/>
            </a:xfrm>
            <a:custGeom>
              <a:avLst/>
              <a:gdLst/>
              <a:ahLst/>
              <a:cxnLst>
                <a:cxn ang="0">
                  <a:pos x="24" y="99"/>
                </a:cxn>
                <a:cxn ang="0">
                  <a:pos x="24" y="99"/>
                </a:cxn>
                <a:cxn ang="0">
                  <a:pos x="23" y="96"/>
                </a:cxn>
                <a:cxn ang="0">
                  <a:pos x="23" y="96"/>
                </a:cxn>
                <a:cxn ang="0">
                  <a:pos x="24" y="99"/>
                </a:cxn>
                <a:cxn ang="0">
                  <a:pos x="24" y="99"/>
                </a:cxn>
                <a:cxn ang="0">
                  <a:pos x="3" y="74"/>
                </a:cxn>
                <a:cxn ang="0">
                  <a:pos x="5" y="73"/>
                </a:cxn>
                <a:cxn ang="0">
                  <a:pos x="23" y="96"/>
                </a:cxn>
                <a:cxn ang="0">
                  <a:pos x="24" y="99"/>
                </a:cxn>
                <a:cxn ang="0">
                  <a:pos x="3" y="74"/>
                </a:cxn>
                <a:cxn ang="0">
                  <a:pos x="0" y="58"/>
                </a:cxn>
                <a:cxn ang="0">
                  <a:pos x="3" y="58"/>
                </a:cxn>
                <a:cxn ang="0">
                  <a:pos x="5" y="73"/>
                </a:cxn>
                <a:cxn ang="0">
                  <a:pos x="3" y="74"/>
                </a:cxn>
                <a:cxn ang="0">
                  <a:pos x="0" y="58"/>
                </a:cxn>
                <a:cxn ang="0">
                  <a:pos x="3" y="40"/>
                </a:cxn>
                <a:cxn ang="0">
                  <a:pos x="5" y="41"/>
                </a:cxn>
                <a:cxn ang="0">
                  <a:pos x="3" y="58"/>
                </a:cxn>
                <a:cxn ang="0">
                  <a:pos x="0" y="58"/>
                </a:cxn>
                <a:cxn ang="0">
                  <a:pos x="3" y="40"/>
                </a:cxn>
                <a:cxn ang="0">
                  <a:pos x="8" y="30"/>
                </a:cxn>
                <a:cxn ang="0">
                  <a:pos x="10" y="32"/>
                </a:cxn>
                <a:cxn ang="0">
                  <a:pos x="5" y="41"/>
                </a:cxn>
                <a:cxn ang="0">
                  <a:pos x="3" y="40"/>
                </a:cxn>
                <a:cxn ang="0">
                  <a:pos x="8" y="30"/>
                </a:cxn>
                <a:cxn ang="0">
                  <a:pos x="34" y="0"/>
                </a:cxn>
                <a:cxn ang="0">
                  <a:pos x="8" y="30"/>
                </a:cxn>
                <a:cxn ang="0">
                  <a:pos x="9" y="31"/>
                </a:cxn>
                <a:cxn ang="0">
                  <a:pos x="8" y="30"/>
                </a:cxn>
                <a:cxn ang="0">
                  <a:pos x="8" y="30"/>
                </a:cxn>
                <a:cxn ang="0">
                  <a:pos x="18" y="26"/>
                </a:cxn>
                <a:cxn ang="0">
                  <a:pos x="18" y="29"/>
                </a:cxn>
                <a:cxn ang="0">
                  <a:pos x="10" y="32"/>
                </a:cxn>
                <a:cxn ang="0">
                  <a:pos x="8" y="30"/>
                </a:cxn>
              </a:cxnLst>
              <a:rect l="0" t="0" r="r" b="b"/>
              <a:pathLst>
                <a:path w="34" h="101">
                  <a:moveTo>
                    <a:pt x="24" y="99"/>
                  </a:moveTo>
                  <a:cubicBezTo>
                    <a:pt x="24" y="99"/>
                    <a:pt x="24" y="99"/>
                    <a:pt x="24" y="99"/>
                  </a:cubicBezTo>
                  <a:lnTo>
                    <a:pt x="23" y="96"/>
                  </a:lnTo>
                  <a:cubicBezTo>
                    <a:pt x="23" y="96"/>
                    <a:pt x="23" y="96"/>
                    <a:pt x="23" y="96"/>
                  </a:cubicBezTo>
                  <a:lnTo>
                    <a:pt x="24" y="99"/>
                  </a:lnTo>
                  <a:close/>
                  <a:moveTo>
                    <a:pt x="24" y="99"/>
                  </a:moveTo>
                  <a:cubicBezTo>
                    <a:pt x="17" y="101"/>
                    <a:pt x="6" y="84"/>
                    <a:pt x="3" y="74"/>
                  </a:cubicBezTo>
                  <a:lnTo>
                    <a:pt x="5" y="73"/>
                  </a:lnTo>
                  <a:cubicBezTo>
                    <a:pt x="8" y="82"/>
                    <a:pt x="17" y="98"/>
                    <a:pt x="23" y="96"/>
                  </a:cubicBezTo>
                  <a:lnTo>
                    <a:pt x="24" y="99"/>
                  </a:lnTo>
                  <a:close/>
                  <a:moveTo>
                    <a:pt x="3" y="74"/>
                  </a:moveTo>
                  <a:cubicBezTo>
                    <a:pt x="1" y="69"/>
                    <a:pt x="0" y="63"/>
                    <a:pt x="0" y="58"/>
                  </a:cubicBezTo>
                  <a:lnTo>
                    <a:pt x="3" y="58"/>
                  </a:lnTo>
                  <a:cubicBezTo>
                    <a:pt x="3" y="63"/>
                    <a:pt x="4" y="68"/>
                    <a:pt x="5" y="73"/>
                  </a:cubicBezTo>
                  <a:lnTo>
                    <a:pt x="3" y="74"/>
                  </a:lnTo>
                  <a:close/>
                  <a:moveTo>
                    <a:pt x="0" y="58"/>
                  </a:moveTo>
                  <a:cubicBezTo>
                    <a:pt x="0" y="51"/>
                    <a:pt x="1" y="45"/>
                    <a:pt x="3" y="40"/>
                  </a:cubicBezTo>
                  <a:lnTo>
                    <a:pt x="5" y="41"/>
                  </a:lnTo>
                  <a:cubicBezTo>
                    <a:pt x="4" y="46"/>
                    <a:pt x="3" y="52"/>
                    <a:pt x="3" y="58"/>
                  </a:cubicBezTo>
                  <a:lnTo>
                    <a:pt x="0" y="58"/>
                  </a:lnTo>
                  <a:close/>
                  <a:moveTo>
                    <a:pt x="3" y="40"/>
                  </a:moveTo>
                  <a:cubicBezTo>
                    <a:pt x="4" y="36"/>
                    <a:pt x="5" y="32"/>
                    <a:pt x="8" y="30"/>
                  </a:cubicBezTo>
                  <a:lnTo>
                    <a:pt x="10" y="32"/>
                  </a:lnTo>
                  <a:cubicBezTo>
                    <a:pt x="8" y="34"/>
                    <a:pt x="6" y="37"/>
                    <a:pt x="5" y="41"/>
                  </a:cubicBezTo>
                  <a:lnTo>
                    <a:pt x="3" y="40"/>
                  </a:lnTo>
                  <a:close/>
                  <a:moveTo>
                    <a:pt x="8" y="30"/>
                  </a:moveTo>
                  <a:lnTo>
                    <a:pt x="34" y="0"/>
                  </a:lnTo>
                  <a:lnTo>
                    <a:pt x="8" y="30"/>
                  </a:lnTo>
                  <a:lnTo>
                    <a:pt x="9" y="31"/>
                  </a:lnTo>
                  <a:lnTo>
                    <a:pt x="8" y="30"/>
                  </a:lnTo>
                  <a:close/>
                  <a:moveTo>
                    <a:pt x="8" y="30"/>
                  </a:moveTo>
                  <a:cubicBezTo>
                    <a:pt x="10" y="27"/>
                    <a:pt x="13" y="26"/>
                    <a:pt x="18" y="26"/>
                  </a:cubicBezTo>
                  <a:lnTo>
                    <a:pt x="18" y="29"/>
                  </a:lnTo>
                  <a:cubicBezTo>
                    <a:pt x="14" y="29"/>
                    <a:pt x="11" y="30"/>
                    <a:pt x="10" y="32"/>
                  </a:cubicBezTo>
                  <a:lnTo>
                    <a:pt x="8" y="3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Freeform 15"/>
            <p:cNvSpPr>
              <a:spLocks noEditPoints="1"/>
            </p:cNvSpPr>
            <p:nvPr/>
          </p:nvSpPr>
          <p:spPr bwMode="auto">
            <a:xfrm>
              <a:off x="6227763" y="2057401"/>
              <a:ext cx="168275" cy="6159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" y="12"/>
                </a:cxn>
                <a:cxn ang="0">
                  <a:pos x="11" y="13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14" y="12"/>
                </a:cxn>
                <a:cxn ang="0">
                  <a:pos x="20" y="34"/>
                </a:cxn>
                <a:cxn ang="0">
                  <a:pos x="17" y="34"/>
                </a:cxn>
                <a:cxn ang="0">
                  <a:pos x="11" y="13"/>
                </a:cxn>
                <a:cxn ang="0">
                  <a:pos x="14" y="12"/>
                </a:cxn>
                <a:cxn ang="0">
                  <a:pos x="20" y="34"/>
                </a:cxn>
                <a:cxn ang="0">
                  <a:pos x="19" y="52"/>
                </a:cxn>
                <a:cxn ang="0">
                  <a:pos x="16" y="52"/>
                </a:cxn>
                <a:cxn ang="0">
                  <a:pos x="17" y="34"/>
                </a:cxn>
                <a:cxn ang="0">
                  <a:pos x="20" y="34"/>
                </a:cxn>
                <a:cxn ang="0">
                  <a:pos x="19" y="52"/>
                </a:cxn>
                <a:cxn ang="0">
                  <a:pos x="15" y="64"/>
                </a:cxn>
                <a:cxn ang="0">
                  <a:pos x="13" y="64"/>
                </a:cxn>
                <a:cxn ang="0">
                  <a:pos x="16" y="52"/>
                </a:cxn>
                <a:cxn ang="0">
                  <a:pos x="19" y="52"/>
                </a:cxn>
                <a:cxn ang="0">
                  <a:pos x="15" y="64"/>
                </a:cxn>
                <a:cxn ang="0">
                  <a:pos x="10" y="71"/>
                </a:cxn>
                <a:cxn ang="0">
                  <a:pos x="9" y="68"/>
                </a:cxn>
                <a:cxn ang="0">
                  <a:pos x="13" y="64"/>
                </a:cxn>
                <a:cxn ang="0">
                  <a:pos x="15" y="64"/>
                </a:cxn>
                <a:cxn ang="0">
                  <a:pos x="10" y="71"/>
                </a:cxn>
                <a:cxn ang="0">
                  <a:pos x="6" y="73"/>
                </a:cxn>
                <a:cxn ang="0">
                  <a:pos x="5" y="70"/>
                </a:cxn>
                <a:cxn ang="0">
                  <a:pos x="9" y="68"/>
                </a:cxn>
                <a:cxn ang="0">
                  <a:pos x="10" y="71"/>
                </a:cxn>
              </a:cxnLst>
              <a:rect l="0" t="0" r="r" b="b"/>
              <a:pathLst>
                <a:path w="20" h="73">
                  <a:moveTo>
                    <a:pt x="0" y="0"/>
                  </a:moveTo>
                  <a:cubicBezTo>
                    <a:pt x="5" y="1"/>
                    <a:pt x="10" y="6"/>
                    <a:pt x="14" y="12"/>
                  </a:cubicBezTo>
                  <a:lnTo>
                    <a:pt x="11" y="13"/>
                  </a:lnTo>
                  <a:cubicBezTo>
                    <a:pt x="8" y="8"/>
                    <a:pt x="4" y="4"/>
                    <a:pt x="0" y="3"/>
                  </a:cubicBezTo>
                  <a:lnTo>
                    <a:pt x="0" y="0"/>
                  </a:lnTo>
                  <a:close/>
                  <a:moveTo>
                    <a:pt x="14" y="12"/>
                  </a:moveTo>
                  <a:cubicBezTo>
                    <a:pt x="17" y="18"/>
                    <a:pt x="20" y="27"/>
                    <a:pt x="20" y="34"/>
                  </a:cubicBezTo>
                  <a:lnTo>
                    <a:pt x="17" y="34"/>
                  </a:lnTo>
                  <a:cubicBezTo>
                    <a:pt x="17" y="27"/>
                    <a:pt x="15" y="19"/>
                    <a:pt x="11" y="13"/>
                  </a:cubicBezTo>
                  <a:lnTo>
                    <a:pt x="14" y="12"/>
                  </a:lnTo>
                  <a:close/>
                  <a:moveTo>
                    <a:pt x="20" y="34"/>
                  </a:moveTo>
                  <a:cubicBezTo>
                    <a:pt x="20" y="42"/>
                    <a:pt x="20" y="48"/>
                    <a:pt x="19" y="52"/>
                  </a:cubicBezTo>
                  <a:lnTo>
                    <a:pt x="16" y="52"/>
                  </a:lnTo>
                  <a:cubicBezTo>
                    <a:pt x="17" y="47"/>
                    <a:pt x="18" y="42"/>
                    <a:pt x="17" y="34"/>
                  </a:cubicBezTo>
                  <a:lnTo>
                    <a:pt x="20" y="34"/>
                  </a:lnTo>
                  <a:close/>
                  <a:moveTo>
                    <a:pt x="19" y="52"/>
                  </a:moveTo>
                  <a:cubicBezTo>
                    <a:pt x="18" y="57"/>
                    <a:pt x="17" y="61"/>
                    <a:pt x="15" y="64"/>
                  </a:cubicBezTo>
                  <a:lnTo>
                    <a:pt x="13" y="64"/>
                  </a:lnTo>
                  <a:cubicBezTo>
                    <a:pt x="14" y="60"/>
                    <a:pt x="15" y="57"/>
                    <a:pt x="16" y="52"/>
                  </a:cubicBezTo>
                  <a:lnTo>
                    <a:pt x="19" y="52"/>
                  </a:lnTo>
                  <a:close/>
                  <a:moveTo>
                    <a:pt x="15" y="64"/>
                  </a:moveTo>
                  <a:cubicBezTo>
                    <a:pt x="14" y="70"/>
                    <a:pt x="13" y="70"/>
                    <a:pt x="10" y="71"/>
                  </a:cubicBezTo>
                  <a:lnTo>
                    <a:pt x="9" y="68"/>
                  </a:lnTo>
                  <a:cubicBezTo>
                    <a:pt x="11" y="68"/>
                    <a:pt x="11" y="67"/>
                    <a:pt x="13" y="64"/>
                  </a:cubicBezTo>
                  <a:lnTo>
                    <a:pt x="15" y="64"/>
                  </a:lnTo>
                  <a:close/>
                  <a:moveTo>
                    <a:pt x="10" y="71"/>
                  </a:moveTo>
                  <a:cubicBezTo>
                    <a:pt x="9" y="71"/>
                    <a:pt x="8" y="72"/>
                    <a:pt x="6" y="73"/>
                  </a:cubicBezTo>
                  <a:lnTo>
                    <a:pt x="5" y="70"/>
                  </a:lnTo>
                  <a:cubicBezTo>
                    <a:pt x="7" y="69"/>
                    <a:pt x="8" y="69"/>
                    <a:pt x="9" y="68"/>
                  </a:cubicBezTo>
                  <a:lnTo>
                    <a:pt x="10" y="7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" name="Freeform 16"/>
            <p:cNvSpPr>
              <a:spLocks/>
            </p:cNvSpPr>
            <p:nvPr/>
          </p:nvSpPr>
          <p:spPr bwMode="auto">
            <a:xfrm>
              <a:off x="5087938" y="2066926"/>
              <a:ext cx="1096963" cy="488950"/>
            </a:xfrm>
            <a:custGeom>
              <a:avLst/>
              <a:gdLst/>
              <a:ahLst/>
              <a:cxnLst>
                <a:cxn ang="0">
                  <a:pos x="0" y="56"/>
                </a:cxn>
                <a:cxn ang="0">
                  <a:pos x="129" y="0"/>
                </a:cxn>
                <a:cxn ang="0">
                  <a:pos x="130" y="3"/>
                </a:cxn>
                <a:cxn ang="0">
                  <a:pos x="1" y="58"/>
                </a:cxn>
                <a:cxn ang="0">
                  <a:pos x="0" y="56"/>
                </a:cxn>
              </a:cxnLst>
              <a:rect l="0" t="0" r="r" b="b"/>
              <a:pathLst>
                <a:path w="130" h="58">
                  <a:moveTo>
                    <a:pt x="0" y="56"/>
                  </a:moveTo>
                  <a:lnTo>
                    <a:pt x="129" y="0"/>
                  </a:lnTo>
                  <a:lnTo>
                    <a:pt x="130" y="3"/>
                  </a:lnTo>
                  <a:lnTo>
                    <a:pt x="1" y="58"/>
                  </a:lnTo>
                  <a:lnTo>
                    <a:pt x="0" y="5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" name="Freeform 17"/>
            <p:cNvSpPr>
              <a:spLocks/>
            </p:cNvSpPr>
            <p:nvPr/>
          </p:nvSpPr>
          <p:spPr bwMode="auto">
            <a:xfrm>
              <a:off x="5180013" y="2640013"/>
              <a:ext cx="1098550" cy="498475"/>
            </a:xfrm>
            <a:custGeom>
              <a:avLst/>
              <a:gdLst/>
              <a:ahLst/>
              <a:cxnLst>
                <a:cxn ang="0">
                  <a:pos x="0" y="56"/>
                </a:cxn>
                <a:cxn ang="0">
                  <a:pos x="129" y="0"/>
                </a:cxn>
                <a:cxn ang="0">
                  <a:pos x="130" y="3"/>
                </a:cxn>
                <a:cxn ang="0">
                  <a:pos x="1" y="59"/>
                </a:cxn>
                <a:cxn ang="0">
                  <a:pos x="0" y="56"/>
                </a:cxn>
              </a:cxnLst>
              <a:rect l="0" t="0" r="r" b="b"/>
              <a:pathLst>
                <a:path w="130" h="59">
                  <a:moveTo>
                    <a:pt x="0" y="56"/>
                  </a:moveTo>
                  <a:lnTo>
                    <a:pt x="129" y="0"/>
                  </a:lnTo>
                  <a:lnTo>
                    <a:pt x="130" y="3"/>
                  </a:lnTo>
                  <a:lnTo>
                    <a:pt x="1" y="59"/>
                  </a:lnTo>
                  <a:lnTo>
                    <a:pt x="0" y="5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47117" name="Freeform 18"/>
          <p:cNvSpPr>
            <a:spLocks noEditPoints="1"/>
          </p:cNvSpPr>
          <p:nvPr/>
        </p:nvSpPr>
        <p:spPr bwMode="auto">
          <a:xfrm>
            <a:off x="5172075" y="4604097"/>
            <a:ext cx="168275" cy="481012"/>
          </a:xfrm>
          <a:custGeom>
            <a:avLst/>
            <a:gdLst>
              <a:gd name="T0" fmla="*/ 15 w 20"/>
              <a:gd name="T1" fmla="*/ 0 h 57"/>
              <a:gd name="T2" fmla="*/ 19 w 20"/>
              <a:gd name="T3" fmla="*/ 6 h 57"/>
              <a:gd name="T4" fmla="*/ 16 w 20"/>
              <a:gd name="T5" fmla="*/ 7 h 57"/>
              <a:gd name="T6" fmla="*/ 14 w 20"/>
              <a:gd name="T7" fmla="*/ 2 h 57"/>
              <a:gd name="T8" fmla="*/ 15 w 20"/>
              <a:gd name="T9" fmla="*/ 0 h 57"/>
              <a:gd name="T10" fmla="*/ 19 w 20"/>
              <a:gd name="T11" fmla="*/ 6 h 57"/>
              <a:gd name="T12" fmla="*/ 20 w 20"/>
              <a:gd name="T13" fmla="*/ 16 h 57"/>
              <a:gd name="T14" fmla="*/ 18 w 20"/>
              <a:gd name="T15" fmla="*/ 16 h 57"/>
              <a:gd name="T16" fmla="*/ 16 w 20"/>
              <a:gd name="T17" fmla="*/ 7 h 57"/>
              <a:gd name="T18" fmla="*/ 19 w 20"/>
              <a:gd name="T19" fmla="*/ 6 h 57"/>
              <a:gd name="T20" fmla="*/ 20 w 20"/>
              <a:gd name="T21" fmla="*/ 16 h 57"/>
              <a:gd name="T22" fmla="*/ 17 w 20"/>
              <a:gd name="T23" fmla="*/ 29 h 57"/>
              <a:gd name="T24" fmla="*/ 14 w 20"/>
              <a:gd name="T25" fmla="*/ 28 h 57"/>
              <a:gd name="T26" fmla="*/ 18 w 20"/>
              <a:gd name="T27" fmla="*/ 16 h 57"/>
              <a:gd name="T28" fmla="*/ 20 w 20"/>
              <a:gd name="T29" fmla="*/ 16 h 57"/>
              <a:gd name="T30" fmla="*/ 17 w 20"/>
              <a:gd name="T31" fmla="*/ 29 h 57"/>
              <a:gd name="T32" fmla="*/ 16 w 20"/>
              <a:gd name="T33" fmla="*/ 32 h 57"/>
              <a:gd name="T34" fmla="*/ 13 w 20"/>
              <a:gd name="T35" fmla="*/ 31 h 57"/>
              <a:gd name="T36" fmla="*/ 14 w 20"/>
              <a:gd name="T37" fmla="*/ 28 h 57"/>
              <a:gd name="T38" fmla="*/ 17 w 20"/>
              <a:gd name="T39" fmla="*/ 29 h 57"/>
              <a:gd name="T40" fmla="*/ 16 w 20"/>
              <a:gd name="T41" fmla="*/ 32 h 57"/>
              <a:gd name="T42" fmla="*/ 13 w 20"/>
              <a:gd name="T43" fmla="*/ 37 h 57"/>
              <a:gd name="T44" fmla="*/ 11 w 20"/>
              <a:gd name="T45" fmla="*/ 36 h 57"/>
              <a:gd name="T46" fmla="*/ 13 w 20"/>
              <a:gd name="T47" fmla="*/ 31 h 57"/>
              <a:gd name="T48" fmla="*/ 16 w 20"/>
              <a:gd name="T49" fmla="*/ 32 h 57"/>
              <a:gd name="T50" fmla="*/ 11 w 20"/>
              <a:gd name="T51" fmla="*/ 36 h 57"/>
              <a:gd name="T52" fmla="*/ 0 w 20"/>
              <a:gd name="T53" fmla="*/ 57 h 57"/>
              <a:gd name="T54" fmla="*/ 11 w 20"/>
              <a:gd name="T55" fmla="*/ 36 h 57"/>
              <a:gd name="T56" fmla="*/ 12 w 20"/>
              <a:gd name="T57" fmla="*/ 37 h 57"/>
              <a:gd name="T58" fmla="*/ 11 w 20"/>
              <a:gd name="T59" fmla="*/ 36 h 57"/>
              <a:gd name="T60" fmla="*/ 13 w 20"/>
              <a:gd name="T61" fmla="*/ 37 h 57"/>
              <a:gd name="T62" fmla="*/ 11 w 20"/>
              <a:gd name="T63" fmla="*/ 41 h 57"/>
              <a:gd name="T64" fmla="*/ 9 w 20"/>
              <a:gd name="T65" fmla="*/ 39 h 57"/>
              <a:gd name="T66" fmla="*/ 11 w 20"/>
              <a:gd name="T67" fmla="*/ 36 h 57"/>
              <a:gd name="T68" fmla="*/ 13 w 20"/>
              <a:gd name="T69" fmla="*/ 37 h 57"/>
              <a:gd name="T70" fmla="*/ 11 w 20"/>
              <a:gd name="T71" fmla="*/ 41 h 57"/>
              <a:gd name="T72" fmla="*/ 7 w 20"/>
              <a:gd name="T73" fmla="*/ 44 h 57"/>
              <a:gd name="T74" fmla="*/ 6 w 20"/>
              <a:gd name="T75" fmla="*/ 41 h 57"/>
              <a:gd name="T76" fmla="*/ 9 w 20"/>
              <a:gd name="T77" fmla="*/ 39 h 57"/>
              <a:gd name="T78" fmla="*/ 11 w 20"/>
              <a:gd name="T79" fmla="*/ 41 h 57"/>
              <a:gd name="T80" fmla="*/ 7 w 20"/>
              <a:gd name="T81" fmla="*/ 44 h 57"/>
              <a:gd name="T82" fmla="*/ 3 w 20"/>
              <a:gd name="T83" fmla="*/ 44 h 57"/>
              <a:gd name="T84" fmla="*/ 4 w 20"/>
              <a:gd name="T85" fmla="*/ 41 h 57"/>
              <a:gd name="T86" fmla="*/ 6 w 20"/>
              <a:gd name="T87" fmla="*/ 41 h 57"/>
              <a:gd name="T88" fmla="*/ 7 w 20"/>
              <a:gd name="T89" fmla="*/ 44 h 57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0"/>
              <a:gd name="T136" fmla="*/ 0 h 57"/>
              <a:gd name="T137" fmla="*/ 20 w 20"/>
              <a:gd name="T138" fmla="*/ 57 h 57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0" h="57">
                <a:moveTo>
                  <a:pt x="15" y="0"/>
                </a:moveTo>
                <a:cubicBezTo>
                  <a:pt x="17" y="1"/>
                  <a:pt x="18" y="4"/>
                  <a:pt x="19" y="6"/>
                </a:cubicBezTo>
                <a:lnTo>
                  <a:pt x="16" y="7"/>
                </a:lnTo>
                <a:cubicBezTo>
                  <a:pt x="16" y="5"/>
                  <a:pt x="15" y="3"/>
                  <a:pt x="14" y="2"/>
                </a:cubicBezTo>
                <a:lnTo>
                  <a:pt x="15" y="0"/>
                </a:lnTo>
                <a:close/>
                <a:moveTo>
                  <a:pt x="19" y="6"/>
                </a:moveTo>
                <a:cubicBezTo>
                  <a:pt x="20" y="9"/>
                  <a:pt x="20" y="13"/>
                  <a:pt x="20" y="16"/>
                </a:cubicBezTo>
                <a:lnTo>
                  <a:pt x="18" y="16"/>
                </a:lnTo>
                <a:cubicBezTo>
                  <a:pt x="18" y="13"/>
                  <a:pt x="17" y="10"/>
                  <a:pt x="16" y="7"/>
                </a:cubicBezTo>
                <a:lnTo>
                  <a:pt x="19" y="6"/>
                </a:lnTo>
                <a:close/>
                <a:moveTo>
                  <a:pt x="20" y="16"/>
                </a:moveTo>
                <a:cubicBezTo>
                  <a:pt x="20" y="20"/>
                  <a:pt x="18" y="25"/>
                  <a:pt x="17" y="29"/>
                </a:cubicBezTo>
                <a:lnTo>
                  <a:pt x="14" y="28"/>
                </a:lnTo>
                <a:cubicBezTo>
                  <a:pt x="16" y="25"/>
                  <a:pt x="18" y="20"/>
                  <a:pt x="18" y="16"/>
                </a:cubicBezTo>
                <a:lnTo>
                  <a:pt x="20" y="16"/>
                </a:lnTo>
                <a:close/>
                <a:moveTo>
                  <a:pt x="17" y="29"/>
                </a:moveTo>
                <a:cubicBezTo>
                  <a:pt x="16" y="30"/>
                  <a:pt x="16" y="31"/>
                  <a:pt x="16" y="32"/>
                </a:cubicBezTo>
                <a:lnTo>
                  <a:pt x="13" y="31"/>
                </a:lnTo>
                <a:cubicBezTo>
                  <a:pt x="13" y="30"/>
                  <a:pt x="14" y="29"/>
                  <a:pt x="14" y="28"/>
                </a:cubicBezTo>
                <a:lnTo>
                  <a:pt x="17" y="29"/>
                </a:lnTo>
                <a:close/>
                <a:moveTo>
                  <a:pt x="16" y="32"/>
                </a:moveTo>
                <a:cubicBezTo>
                  <a:pt x="15" y="34"/>
                  <a:pt x="14" y="36"/>
                  <a:pt x="13" y="37"/>
                </a:cubicBezTo>
                <a:lnTo>
                  <a:pt x="11" y="36"/>
                </a:lnTo>
                <a:cubicBezTo>
                  <a:pt x="12" y="35"/>
                  <a:pt x="12" y="33"/>
                  <a:pt x="13" y="31"/>
                </a:cubicBezTo>
                <a:lnTo>
                  <a:pt x="16" y="32"/>
                </a:lnTo>
                <a:close/>
                <a:moveTo>
                  <a:pt x="11" y="36"/>
                </a:moveTo>
                <a:lnTo>
                  <a:pt x="0" y="57"/>
                </a:lnTo>
                <a:lnTo>
                  <a:pt x="11" y="36"/>
                </a:lnTo>
                <a:lnTo>
                  <a:pt x="12" y="37"/>
                </a:lnTo>
                <a:lnTo>
                  <a:pt x="11" y="36"/>
                </a:lnTo>
                <a:close/>
                <a:moveTo>
                  <a:pt x="13" y="37"/>
                </a:moveTo>
                <a:cubicBezTo>
                  <a:pt x="13" y="39"/>
                  <a:pt x="12" y="40"/>
                  <a:pt x="11" y="41"/>
                </a:cubicBezTo>
                <a:lnTo>
                  <a:pt x="9" y="39"/>
                </a:lnTo>
                <a:cubicBezTo>
                  <a:pt x="10" y="38"/>
                  <a:pt x="10" y="37"/>
                  <a:pt x="11" y="36"/>
                </a:cubicBezTo>
                <a:lnTo>
                  <a:pt x="13" y="37"/>
                </a:lnTo>
                <a:close/>
                <a:moveTo>
                  <a:pt x="11" y="41"/>
                </a:moveTo>
                <a:cubicBezTo>
                  <a:pt x="10" y="42"/>
                  <a:pt x="9" y="43"/>
                  <a:pt x="7" y="44"/>
                </a:cubicBezTo>
                <a:lnTo>
                  <a:pt x="6" y="41"/>
                </a:lnTo>
                <a:cubicBezTo>
                  <a:pt x="7" y="41"/>
                  <a:pt x="8" y="40"/>
                  <a:pt x="9" y="39"/>
                </a:cubicBezTo>
                <a:lnTo>
                  <a:pt x="11" y="41"/>
                </a:lnTo>
                <a:close/>
                <a:moveTo>
                  <a:pt x="7" y="44"/>
                </a:moveTo>
                <a:cubicBezTo>
                  <a:pt x="6" y="44"/>
                  <a:pt x="5" y="44"/>
                  <a:pt x="3" y="44"/>
                </a:cubicBezTo>
                <a:lnTo>
                  <a:pt x="4" y="41"/>
                </a:lnTo>
                <a:cubicBezTo>
                  <a:pt x="5" y="42"/>
                  <a:pt x="6" y="42"/>
                  <a:pt x="6" y="41"/>
                </a:cubicBezTo>
                <a:lnTo>
                  <a:pt x="7" y="44"/>
                </a:lnTo>
                <a:close/>
              </a:path>
            </a:pathLst>
          </a:custGeom>
          <a:solidFill>
            <a:srgbClr val="25221E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9" name="Group 22"/>
          <p:cNvGrpSpPr/>
          <p:nvPr/>
        </p:nvGrpSpPr>
        <p:grpSpPr>
          <a:xfrm>
            <a:off x="5205413" y="4604097"/>
            <a:ext cx="1622426" cy="1011238"/>
            <a:chOff x="5205413" y="3779838"/>
            <a:chExt cx="1622426" cy="1011238"/>
          </a:xfrm>
          <a:solidFill>
            <a:srgbClr val="00B0F0"/>
          </a:solidFill>
        </p:grpSpPr>
        <p:sp>
          <p:nvSpPr>
            <p:cNvPr id="24" name="Freeform 19"/>
            <p:cNvSpPr>
              <a:spLocks noEditPoints="1"/>
            </p:cNvSpPr>
            <p:nvPr/>
          </p:nvSpPr>
          <p:spPr bwMode="auto">
            <a:xfrm>
              <a:off x="6624638" y="4386263"/>
              <a:ext cx="160338" cy="388938"/>
            </a:xfrm>
            <a:custGeom>
              <a:avLst/>
              <a:gdLst/>
              <a:ahLst/>
              <a:cxnLst>
                <a:cxn ang="0">
                  <a:pos x="7" y="46"/>
                </a:cxn>
                <a:cxn ang="0">
                  <a:pos x="3" y="44"/>
                </a:cxn>
                <a:cxn ang="0">
                  <a:pos x="5" y="42"/>
                </a:cxn>
                <a:cxn ang="0">
                  <a:pos x="8" y="43"/>
                </a:cxn>
                <a:cxn ang="0">
                  <a:pos x="7" y="46"/>
                </a:cxn>
                <a:cxn ang="0">
                  <a:pos x="3" y="44"/>
                </a:cxn>
                <a:cxn ang="0">
                  <a:pos x="1" y="39"/>
                </a:cxn>
                <a:cxn ang="0">
                  <a:pos x="3" y="38"/>
                </a:cxn>
                <a:cxn ang="0">
                  <a:pos x="5" y="42"/>
                </a:cxn>
                <a:cxn ang="0">
                  <a:pos x="3" y="44"/>
                </a:cxn>
                <a:cxn ang="0">
                  <a:pos x="1" y="39"/>
                </a:cxn>
                <a:cxn ang="0">
                  <a:pos x="0" y="32"/>
                </a:cxn>
                <a:cxn ang="0">
                  <a:pos x="3" y="32"/>
                </a:cxn>
                <a:cxn ang="0">
                  <a:pos x="3" y="38"/>
                </a:cxn>
                <a:cxn ang="0">
                  <a:pos x="1" y="39"/>
                </a:cxn>
                <a:cxn ang="0">
                  <a:pos x="0" y="32"/>
                </a:cxn>
                <a:cxn ang="0">
                  <a:pos x="2" y="24"/>
                </a:cxn>
                <a:cxn ang="0">
                  <a:pos x="4" y="24"/>
                </a:cxn>
                <a:cxn ang="0">
                  <a:pos x="3" y="32"/>
                </a:cxn>
                <a:cxn ang="0">
                  <a:pos x="0" y="32"/>
                </a:cxn>
                <a:cxn ang="0">
                  <a:pos x="2" y="24"/>
                </a:cxn>
                <a:cxn ang="0">
                  <a:pos x="5" y="13"/>
                </a:cxn>
                <a:cxn ang="0">
                  <a:pos x="8" y="14"/>
                </a:cxn>
                <a:cxn ang="0">
                  <a:pos x="4" y="24"/>
                </a:cxn>
                <a:cxn ang="0">
                  <a:pos x="2" y="24"/>
                </a:cxn>
                <a:cxn ang="0">
                  <a:pos x="5" y="13"/>
                </a:cxn>
                <a:cxn ang="0">
                  <a:pos x="9" y="6"/>
                </a:cxn>
                <a:cxn ang="0">
                  <a:pos x="11" y="8"/>
                </a:cxn>
                <a:cxn ang="0">
                  <a:pos x="8" y="14"/>
                </a:cxn>
                <a:cxn ang="0">
                  <a:pos x="5" y="13"/>
                </a:cxn>
                <a:cxn ang="0">
                  <a:pos x="9" y="6"/>
                </a:cxn>
                <a:cxn ang="0">
                  <a:pos x="13" y="1"/>
                </a:cxn>
                <a:cxn ang="0">
                  <a:pos x="15" y="4"/>
                </a:cxn>
                <a:cxn ang="0">
                  <a:pos x="11" y="8"/>
                </a:cxn>
                <a:cxn ang="0">
                  <a:pos x="9" y="6"/>
                </a:cxn>
                <a:cxn ang="0">
                  <a:pos x="13" y="1"/>
                </a:cxn>
                <a:cxn ang="0">
                  <a:pos x="19" y="2"/>
                </a:cxn>
                <a:cxn ang="0">
                  <a:pos x="18" y="4"/>
                </a:cxn>
                <a:cxn ang="0">
                  <a:pos x="15" y="4"/>
                </a:cxn>
                <a:cxn ang="0">
                  <a:pos x="13" y="1"/>
                </a:cxn>
              </a:cxnLst>
              <a:rect l="0" t="0" r="r" b="b"/>
              <a:pathLst>
                <a:path w="19" h="46">
                  <a:moveTo>
                    <a:pt x="7" y="46"/>
                  </a:moveTo>
                  <a:cubicBezTo>
                    <a:pt x="6" y="45"/>
                    <a:pt x="4" y="45"/>
                    <a:pt x="3" y="44"/>
                  </a:cubicBezTo>
                  <a:lnTo>
                    <a:pt x="5" y="42"/>
                  </a:lnTo>
                  <a:cubicBezTo>
                    <a:pt x="6" y="43"/>
                    <a:pt x="7" y="43"/>
                    <a:pt x="8" y="43"/>
                  </a:cubicBezTo>
                  <a:lnTo>
                    <a:pt x="7" y="46"/>
                  </a:lnTo>
                  <a:close/>
                  <a:moveTo>
                    <a:pt x="3" y="44"/>
                  </a:moveTo>
                  <a:cubicBezTo>
                    <a:pt x="2" y="42"/>
                    <a:pt x="1" y="41"/>
                    <a:pt x="1" y="39"/>
                  </a:cubicBezTo>
                  <a:lnTo>
                    <a:pt x="3" y="38"/>
                  </a:lnTo>
                  <a:cubicBezTo>
                    <a:pt x="4" y="40"/>
                    <a:pt x="4" y="41"/>
                    <a:pt x="5" y="42"/>
                  </a:cubicBezTo>
                  <a:lnTo>
                    <a:pt x="3" y="44"/>
                  </a:lnTo>
                  <a:close/>
                  <a:moveTo>
                    <a:pt x="1" y="39"/>
                  </a:moveTo>
                  <a:cubicBezTo>
                    <a:pt x="0" y="37"/>
                    <a:pt x="0" y="34"/>
                    <a:pt x="0" y="32"/>
                  </a:cubicBezTo>
                  <a:lnTo>
                    <a:pt x="3" y="32"/>
                  </a:lnTo>
                  <a:cubicBezTo>
                    <a:pt x="3" y="34"/>
                    <a:pt x="3" y="37"/>
                    <a:pt x="3" y="38"/>
                  </a:cubicBezTo>
                  <a:lnTo>
                    <a:pt x="1" y="39"/>
                  </a:lnTo>
                  <a:close/>
                  <a:moveTo>
                    <a:pt x="0" y="32"/>
                  </a:moveTo>
                  <a:cubicBezTo>
                    <a:pt x="1" y="29"/>
                    <a:pt x="1" y="26"/>
                    <a:pt x="2" y="24"/>
                  </a:cubicBezTo>
                  <a:lnTo>
                    <a:pt x="4" y="24"/>
                  </a:lnTo>
                  <a:cubicBezTo>
                    <a:pt x="4" y="27"/>
                    <a:pt x="3" y="30"/>
                    <a:pt x="3" y="32"/>
                  </a:cubicBezTo>
                  <a:lnTo>
                    <a:pt x="0" y="32"/>
                  </a:lnTo>
                  <a:close/>
                  <a:moveTo>
                    <a:pt x="2" y="24"/>
                  </a:moveTo>
                  <a:cubicBezTo>
                    <a:pt x="3" y="21"/>
                    <a:pt x="4" y="17"/>
                    <a:pt x="5" y="13"/>
                  </a:cubicBezTo>
                  <a:lnTo>
                    <a:pt x="8" y="14"/>
                  </a:lnTo>
                  <a:cubicBezTo>
                    <a:pt x="6" y="18"/>
                    <a:pt x="5" y="21"/>
                    <a:pt x="4" y="24"/>
                  </a:cubicBezTo>
                  <a:lnTo>
                    <a:pt x="2" y="24"/>
                  </a:lnTo>
                  <a:close/>
                  <a:moveTo>
                    <a:pt x="5" y="13"/>
                  </a:moveTo>
                  <a:cubicBezTo>
                    <a:pt x="6" y="10"/>
                    <a:pt x="8" y="8"/>
                    <a:pt x="9" y="6"/>
                  </a:cubicBezTo>
                  <a:lnTo>
                    <a:pt x="11" y="8"/>
                  </a:lnTo>
                  <a:cubicBezTo>
                    <a:pt x="10" y="9"/>
                    <a:pt x="9" y="12"/>
                    <a:pt x="8" y="14"/>
                  </a:cubicBezTo>
                  <a:lnTo>
                    <a:pt x="5" y="13"/>
                  </a:lnTo>
                  <a:close/>
                  <a:moveTo>
                    <a:pt x="9" y="6"/>
                  </a:moveTo>
                  <a:cubicBezTo>
                    <a:pt x="10" y="4"/>
                    <a:pt x="12" y="2"/>
                    <a:pt x="13" y="1"/>
                  </a:cubicBezTo>
                  <a:lnTo>
                    <a:pt x="15" y="4"/>
                  </a:lnTo>
                  <a:cubicBezTo>
                    <a:pt x="14" y="4"/>
                    <a:pt x="12" y="6"/>
                    <a:pt x="11" y="8"/>
                  </a:cubicBezTo>
                  <a:lnTo>
                    <a:pt x="9" y="6"/>
                  </a:lnTo>
                  <a:close/>
                  <a:moveTo>
                    <a:pt x="13" y="1"/>
                  </a:moveTo>
                  <a:cubicBezTo>
                    <a:pt x="15" y="0"/>
                    <a:pt x="17" y="0"/>
                    <a:pt x="19" y="2"/>
                  </a:cubicBezTo>
                  <a:lnTo>
                    <a:pt x="18" y="4"/>
                  </a:lnTo>
                  <a:cubicBezTo>
                    <a:pt x="16" y="3"/>
                    <a:pt x="16" y="3"/>
                    <a:pt x="15" y="4"/>
                  </a:cubicBezTo>
                  <a:lnTo>
                    <a:pt x="13" y="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" name="Freeform 20"/>
            <p:cNvSpPr>
              <a:spLocks noEditPoints="1"/>
            </p:cNvSpPr>
            <p:nvPr/>
          </p:nvSpPr>
          <p:spPr bwMode="auto">
            <a:xfrm>
              <a:off x="6683376" y="4403726"/>
              <a:ext cx="144463" cy="387350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6" y="6"/>
                </a:cxn>
                <a:cxn ang="0">
                  <a:pos x="13" y="7"/>
                </a:cxn>
                <a:cxn ang="0">
                  <a:pos x="11" y="2"/>
                </a:cxn>
                <a:cxn ang="0">
                  <a:pos x="12" y="0"/>
                </a:cxn>
                <a:cxn ang="0">
                  <a:pos x="16" y="6"/>
                </a:cxn>
                <a:cxn ang="0">
                  <a:pos x="17" y="16"/>
                </a:cxn>
                <a:cxn ang="0">
                  <a:pos x="15" y="16"/>
                </a:cxn>
                <a:cxn ang="0">
                  <a:pos x="13" y="7"/>
                </a:cxn>
                <a:cxn ang="0">
                  <a:pos x="16" y="6"/>
                </a:cxn>
                <a:cxn ang="0">
                  <a:pos x="17" y="16"/>
                </a:cxn>
                <a:cxn ang="0">
                  <a:pos x="14" y="29"/>
                </a:cxn>
                <a:cxn ang="0">
                  <a:pos x="11" y="28"/>
                </a:cxn>
                <a:cxn ang="0">
                  <a:pos x="15" y="16"/>
                </a:cxn>
                <a:cxn ang="0">
                  <a:pos x="17" y="16"/>
                </a:cxn>
                <a:cxn ang="0">
                  <a:pos x="14" y="29"/>
                </a:cxn>
                <a:cxn ang="0">
                  <a:pos x="13" y="32"/>
                </a:cxn>
                <a:cxn ang="0">
                  <a:pos x="10" y="31"/>
                </a:cxn>
                <a:cxn ang="0">
                  <a:pos x="11" y="28"/>
                </a:cxn>
                <a:cxn ang="0">
                  <a:pos x="14" y="29"/>
                </a:cxn>
                <a:cxn ang="0">
                  <a:pos x="13" y="32"/>
                </a:cxn>
                <a:cxn ang="0">
                  <a:pos x="10" y="37"/>
                </a:cxn>
                <a:cxn ang="0">
                  <a:pos x="8" y="36"/>
                </a:cxn>
                <a:cxn ang="0">
                  <a:pos x="10" y="31"/>
                </a:cxn>
                <a:cxn ang="0">
                  <a:pos x="13" y="32"/>
                </a:cxn>
                <a:cxn ang="0">
                  <a:pos x="8" y="36"/>
                </a:cxn>
                <a:cxn ang="0">
                  <a:pos x="3" y="46"/>
                </a:cxn>
                <a:cxn ang="0">
                  <a:pos x="8" y="36"/>
                </a:cxn>
                <a:cxn ang="0">
                  <a:pos x="9" y="37"/>
                </a:cxn>
                <a:cxn ang="0">
                  <a:pos x="8" y="36"/>
                </a:cxn>
                <a:cxn ang="0">
                  <a:pos x="10" y="37"/>
                </a:cxn>
                <a:cxn ang="0">
                  <a:pos x="8" y="41"/>
                </a:cxn>
                <a:cxn ang="0">
                  <a:pos x="6" y="39"/>
                </a:cxn>
                <a:cxn ang="0">
                  <a:pos x="8" y="36"/>
                </a:cxn>
                <a:cxn ang="0">
                  <a:pos x="10" y="37"/>
                </a:cxn>
                <a:cxn ang="0">
                  <a:pos x="8" y="41"/>
                </a:cxn>
                <a:cxn ang="0">
                  <a:pos x="4" y="44"/>
                </a:cxn>
                <a:cxn ang="0">
                  <a:pos x="3" y="41"/>
                </a:cxn>
                <a:cxn ang="0">
                  <a:pos x="6" y="39"/>
                </a:cxn>
                <a:cxn ang="0">
                  <a:pos x="8" y="41"/>
                </a:cxn>
                <a:cxn ang="0">
                  <a:pos x="4" y="44"/>
                </a:cxn>
                <a:cxn ang="0">
                  <a:pos x="0" y="44"/>
                </a:cxn>
                <a:cxn ang="0">
                  <a:pos x="1" y="41"/>
                </a:cxn>
                <a:cxn ang="0">
                  <a:pos x="3" y="41"/>
                </a:cxn>
                <a:cxn ang="0">
                  <a:pos x="4" y="44"/>
                </a:cxn>
              </a:cxnLst>
              <a:rect l="0" t="0" r="r" b="b"/>
              <a:pathLst>
                <a:path w="17" h="46">
                  <a:moveTo>
                    <a:pt x="12" y="0"/>
                  </a:moveTo>
                  <a:cubicBezTo>
                    <a:pt x="14" y="1"/>
                    <a:pt x="15" y="4"/>
                    <a:pt x="16" y="6"/>
                  </a:cubicBezTo>
                  <a:lnTo>
                    <a:pt x="13" y="7"/>
                  </a:lnTo>
                  <a:cubicBezTo>
                    <a:pt x="13" y="5"/>
                    <a:pt x="12" y="3"/>
                    <a:pt x="11" y="2"/>
                  </a:cubicBezTo>
                  <a:lnTo>
                    <a:pt x="12" y="0"/>
                  </a:lnTo>
                  <a:close/>
                  <a:moveTo>
                    <a:pt x="16" y="6"/>
                  </a:moveTo>
                  <a:cubicBezTo>
                    <a:pt x="17" y="9"/>
                    <a:pt x="17" y="13"/>
                    <a:pt x="17" y="16"/>
                  </a:cubicBezTo>
                  <a:lnTo>
                    <a:pt x="15" y="16"/>
                  </a:lnTo>
                  <a:cubicBezTo>
                    <a:pt x="15" y="13"/>
                    <a:pt x="14" y="10"/>
                    <a:pt x="13" y="7"/>
                  </a:cubicBezTo>
                  <a:lnTo>
                    <a:pt x="16" y="6"/>
                  </a:lnTo>
                  <a:close/>
                  <a:moveTo>
                    <a:pt x="17" y="16"/>
                  </a:moveTo>
                  <a:cubicBezTo>
                    <a:pt x="17" y="20"/>
                    <a:pt x="15" y="25"/>
                    <a:pt x="14" y="29"/>
                  </a:cubicBezTo>
                  <a:lnTo>
                    <a:pt x="11" y="28"/>
                  </a:lnTo>
                  <a:cubicBezTo>
                    <a:pt x="13" y="25"/>
                    <a:pt x="15" y="20"/>
                    <a:pt x="15" y="16"/>
                  </a:cubicBezTo>
                  <a:lnTo>
                    <a:pt x="17" y="16"/>
                  </a:lnTo>
                  <a:close/>
                  <a:moveTo>
                    <a:pt x="14" y="29"/>
                  </a:moveTo>
                  <a:cubicBezTo>
                    <a:pt x="13" y="30"/>
                    <a:pt x="13" y="31"/>
                    <a:pt x="13" y="32"/>
                  </a:cubicBezTo>
                  <a:lnTo>
                    <a:pt x="10" y="31"/>
                  </a:lnTo>
                  <a:cubicBezTo>
                    <a:pt x="10" y="30"/>
                    <a:pt x="11" y="29"/>
                    <a:pt x="11" y="28"/>
                  </a:cubicBezTo>
                  <a:lnTo>
                    <a:pt x="14" y="29"/>
                  </a:lnTo>
                  <a:close/>
                  <a:moveTo>
                    <a:pt x="13" y="32"/>
                  </a:moveTo>
                  <a:cubicBezTo>
                    <a:pt x="12" y="34"/>
                    <a:pt x="11" y="36"/>
                    <a:pt x="10" y="37"/>
                  </a:cubicBezTo>
                  <a:lnTo>
                    <a:pt x="8" y="36"/>
                  </a:lnTo>
                  <a:cubicBezTo>
                    <a:pt x="9" y="35"/>
                    <a:pt x="9" y="33"/>
                    <a:pt x="10" y="31"/>
                  </a:cubicBezTo>
                  <a:lnTo>
                    <a:pt x="13" y="32"/>
                  </a:lnTo>
                  <a:close/>
                  <a:moveTo>
                    <a:pt x="8" y="36"/>
                  </a:moveTo>
                  <a:lnTo>
                    <a:pt x="3" y="46"/>
                  </a:lnTo>
                  <a:lnTo>
                    <a:pt x="8" y="36"/>
                  </a:lnTo>
                  <a:lnTo>
                    <a:pt x="9" y="37"/>
                  </a:lnTo>
                  <a:lnTo>
                    <a:pt x="8" y="36"/>
                  </a:lnTo>
                  <a:close/>
                  <a:moveTo>
                    <a:pt x="10" y="37"/>
                  </a:moveTo>
                  <a:cubicBezTo>
                    <a:pt x="10" y="39"/>
                    <a:pt x="9" y="40"/>
                    <a:pt x="8" y="41"/>
                  </a:cubicBezTo>
                  <a:lnTo>
                    <a:pt x="6" y="39"/>
                  </a:lnTo>
                  <a:cubicBezTo>
                    <a:pt x="7" y="38"/>
                    <a:pt x="7" y="37"/>
                    <a:pt x="8" y="36"/>
                  </a:cubicBezTo>
                  <a:lnTo>
                    <a:pt x="10" y="37"/>
                  </a:lnTo>
                  <a:close/>
                  <a:moveTo>
                    <a:pt x="8" y="41"/>
                  </a:moveTo>
                  <a:cubicBezTo>
                    <a:pt x="7" y="42"/>
                    <a:pt x="6" y="43"/>
                    <a:pt x="4" y="44"/>
                  </a:cubicBezTo>
                  <a:lnTo>
                    <a:pt x="3" y="41"/>
                  </a:lnTo>
                  <a:cubicBezTo>
                    <a:pt x="4" y="41"/>
                    <a:pt x="5" y="40"/>
                    <a:pt x="6" y="39"/>
                  </a:cubicBezTo>
                  <a:lnTo>
                    <a:pt x="8" y="41"/>
                  </a:lnTo>
                  <a:close/>
                  <a:moveTo>
                    <a:pt x="4" y="44"/>
                  </a:moveTo>
                  <a:cubicBezTo>
                    <a:pt x="3" y="44"/>
                    <a:pt x="2" y="44"/>
                    <a:pt x="0" y="44"/>
                  </a:cubicBezTo>
                  <a:lnTo>
                    <a:pt x="1" y="41"/>
                  </a:lnTo>
                  <a:cubicBezTo>
                    <a:pt x="2" y="42"/>
                    <a:pt x="3" y="42"/>
                    <a:pt x="3" y="41"/>
                  </a:cubicBezTo>
                  <a:lnTo>
                    <a:pt x="4" y="4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" name="Freeform 21"/>
            <p:cNvSpPr>
              <a:spLocks/>
            </p:cNvSpPr>
            <p:nvPr/>
          </p:nvSpPr>
          <p:spPr bwMode="auto">
            <a:xfrm>
              <a:off x="5299076" y="3779838"/>
              <a:ext cx="1468438" cy="631825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74" y="72"/>
                </a:cxn>
                <a:cxn ang="0">
                  <a:pos x="173" y="75"/>
                </a:cxn>
                <a:cxn ang="0">
                  <a:pos x="0" y="2"/>
                </a:cxn>
                <a:cxn ang="0">
                  <a:pos x="1" y="0"/>
                </a:cxn>
              </a:cxnLst>
              <a:rect l="0" t="0" r="r" b="b"/>
              <a:pathLst>
                <a:path w="174" h="75">
                  <a:moveTo>
                    <a:pt x="1" y="0"/>
                  </a:moveTo>
                  <a:lnTo>
                    <a:pt x="174" y="72"/>
                  </a:lnTo>
                  <a:lnTo>
                    <a:pt x="173" y="75"/>
                  </a:lnTo>
                  <a:lnTo>
                    <a:pt x="0" y="2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auto">
            <a:xfrm>
              <a:off x="5205413" y="4133851"/>
              <a:ext cx="1477963" cy="631825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75" y="73"/>
                </a:cxn>
                <a:cxn ang="0">
                  <a:pos x="173" y="75"/>
                </a:cxn>
                <a:cxn ang="0">
                  <a:pos x="0" y="2"/>
                </a:cxn>
                <a:cxn ang="0">
                  <a:pos x="1" y="0"/>
                </a:cxn>
              </a:cxnLst>
              <a:rect l="0" t="0" r="r" b="b"/>
              <a:pathLst>
                <a:path w="175" h="75">
                  <a:moveTo>
                    <a:pt x="1" y="0"/>
                  </a:moveTo>
                  <a:lnTo>
                    <a:pt x="175" y="73"/>
                  </a:lnTo>
                  <a:lnTo>
                    <a:pt x="173" y="75"/>
                  </a:lnTo>
                  <a:lnTo>
                    <a:pt x="0" y="2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47119" name="Freeform 23"/>
          <p:cNvSpPr>
            <a:spLocks noEditPoints="1"/>
          </p:cNvSpPr>
          <p:nvPr/>
        </p:nvSpPr>
        <p:spPr bwMode="auto">
          <a:xfrm>
            <a:off x="5238750" y="2629247"/>
            <a:ext cx="1833563" cy="1003300"/>
          </a:xfrm>
          <a:custGeom>
            <a:avLst/>
            <a:gdLst>
              <a:gd name="T0" fmla="*/ 0 w 217"/>
              <a:gd name="T1" fmla="*/ 117 h 119"/>
              <a:gd name="T2" fmla="*/ 106 w 217"/>
              <a:gd name="T3" fmla="*/ 66 h 119"/>
              <a:gd name="T4" fmla="*/ 108 w 217"/>
              <a:gd name="T5" fmla="*/ 69 h 119"/>
              <a:gd name="T6" fmla="*/ 1 w 217"/>
              <a:gd name="T7" fmla="*/ 119 h 119"/>
              <a:gd name="T8" fmla="*/ 0 w 217"/>
              <a:gd name="T9" fmla="*/ 117 h 119"/>
              <a:gd name="T10" fmla="*/ 106 w 217"/>
              <a:gd name="T11" fmla="*/ 66 h 119"/>
              <a:gd name="T12" fmla="*/ 216 w 217"/>
              <a:gd name="T13" fmla="*/ 0 h 119"/>
              <a:gd name="T14" fmla="*/ 217 w 217"/>
              <a:gd name="T15" fmla="*/ 2 h 119"/>
              <a:gd name="T16" fmla="*/ 108 w 217"/>
              <a:gd name="T17" fmla="*/ 69 h 119"/>
              <a:gd name="T18" fmla="*/ 106 w 217"/>
              <a:gd name="T19" fmla="*/ 66 h 11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17"/>
              <a:gd name="T31" fmla="*/ 0 h 119"/>
              <a:gd name="T32" fmla="*/ 217 w 217"/>
              <a:gd name="T33" fmla="*/ 119 h 119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7" h="119">
                <a:moveTo>
                  <a:pt x="0" y="117"/>
                </a:moveTo>
                <a:cubicBezTo>
                  <a:pt x="32" y="104"/>
                  <a:pt x="70" y="86"/>
                  <a:pt x="106" y="66"/>
                </a:cubicBezTo>
                <a:lnTo>
                  <a:pt x="108" y="69"/>
                </a:lnTo>
                <a:cubicBezTo>
                  <a:pt x="71" y="88"/>
                  <a:pt x="33" y="107"/>
                  <a:pt x="1" y="119"/>
                </a:cubicBezTo>
                <a:lnTo>
                  <a:pt x="0" y="117"/>
                </a:lnTo>
                <a:close/>
                <a:moveTo>
                  <a:pt x="106" y="66"/>
                </a:moveTo>
                <a:cubicBezTo>
                  <a:pt x="146" y="45"/>
                  <a:pt x="185" y="21"/>
                  <a:pt x="216" y="0"/>
                </a:cubicBezTo>
                <a:lnTo>
                  <a:pt x="217" y="2"/>
                </a:lnTo>
                <a:cubicBezTo>
                  <a:pt x="187" y="23"/>
                  <a:pt x="148" y="47"/>
                  <a:pt x="108" y="69"/>
                </a:cubicBezTo>
                <a:lnTo>
                  <a:pt x="106" y="66"/>
                </a:lnTo>
                <a:close/>
              </a:path>
            </a:pathLst>
          </a:custGeom>
          <a:solidFill>
            <a:srgbClr val="25221E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20" name="Freeform 24"/>
          <p:cNvSpPr>
            <a:spLocks noEditPoints="1"/>
          </p:cNvSpPr>
          <p:nvPr/>
        </p:nvSpPr>
        <p:spPr bwMode="auto">
          <a:xfrm>
            <a:off x="5324475" y="4813647"/>
            <a:ext cx="2322513" cy="1063625"/>
          </a:xfrm>
          <a:custGeom>
            <a:avLst/>
            <a:gdLst>
              <a:gd name="T0" fmla="*/ 1 w 275"/>
              <a:gd name="T1" fmla="*/ 0 h 126"/>
              <a:gd name="T2" fmla="*/ 133 w 275"/>
              <a:gd name="T3" fmla="*/ 60 h 126"/>
              <a:gd name="T4" fmla="*/ 132 w 275"/>
              <a:gd name="T5" fmla="*/ 63 h 126"/>
              <a:gd name="T6" fmla="*/ 0 w 275"/>
              <a:gd name="T7" fmla="*/ 2 h 126"/>
              <a:gd name="T8" fmla="*/ 1 w 275"/>
              <a:gd name="T9" fmla="*/ 0 h 126"/>
              <a:gd name="T10" fmla="*/ 133 w 275"/>
              <a:gd name="T11" fmla="*/ 60 h 126"/>
              <a:gd name="T12" fmla="*/ 275 w 275"/>
              <a:gd name="T13" fmla="*/ 124 h 126"/>
              <a:gd name="T14" fmla="*/ 275 w 275"/>
              <a:gd name="T15" fmla="*/ 126 h 126"/>
              <a:gd name="T16" fmla="*/ 132 w 275"/>
              <a:gd name="T17" fmla="*/ 63 h 126"/>
              <a:gd name="T18" fmla="*/ 133 w 275"/>
              <a:gd name="T19" fmla="*/ 60 h 12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75"/>
              <a:gd name="T31" fmla="*/ 0 h 126"/>
              <a:gd name="T32" fmla="*/ 275 w 275"/>
              <a:gd name="T33" fmla="*/ 126 h 12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75" h="126">
                <a:moveTo>
                  <a:pt x="1" y="0"/>
                </a:moveTo>
                <a:cubicBezTo>
                  <a:pt x="40" y="11"/>
                  <a:pt x="86" y="36"/>
                  <a:pt x="133" y="60"/>
                </a:cubicBezTo>
                <a:lnTo>
                  <a:pt x="132" y="63"/>
                </a:lnTo>
                <a:cubicBezTo>
                  <a:pt x="85" y="38"/>
                  <a:pt x="39" y="14"/>
                  <a:pt x="0" y="2"/>
                </a:cubicBezTo>
                <a:lnTo>
                  <a:pt x="1" y="0"/>
                </a:lnTo>
                <a:close/>
                <a:moveTo>
                  <a:pt x="133" y="60"/>
                </a:moveTo>
                <a:cubicBezTo>
                  <a:pt x="184" y="87"/>
                  <a:pt x="234" y="113"/>
                  <a:pt x="275" y="124"/>
                </a:cubicBezTo>
                <a:lnTo>
                  <a:pt x="275" y="126"/>
                </a:lnTo>
                <a:cubicBezTo>
                  <a:pt x="233" y="116"/>
                  <a:pt x="182" y="89"/>
                  <a:pt x="132" y="63"/>
                </a:cubicBezTo>
                <a:lnTo>
                  <a:pt x="133" y="60"/>
                </a:lnTo>
                <a:close/>
              </a:path>
            </a:pathLst>
          </a:custGeom>
          <a:solidFill>
            <a:srgbClr val="25221E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" name="Title 1"/>
          <p:cNvSpPr txBox="1">
            <a:spLocks/>
          </p:cNvSpPr>
          <p:nvPr/>
        </p:nvSpPr>
        <p:spPr bwMode="auto">
          <a:xfrm>
            <a:off x="0" y="-207963"/>
            <a:ext cx="9144000" cy="765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GB" sz="2800" b="1" kern="0" dirty="0" smtClean="0">
                <a:solidFill>
                  <a:srgbClr val="002060"/>
                </a:solidFill>
                <a:latin typeface="Tahoma" pitchFamily="34" charset="0"/>
                <a:ea typeface="+mj-ea"/>
                <a:cs typeface="Tahoma" pitchFamily="34" charset="0"/>
              </a:rPr>
              <a:t>Application to the 1D-3D matching</a:t>
            </a:r>
            <a:endParaRPr lang="en-US" sz="2800" b="1" kern="0" dirty="0">
              <a:solidFill>
                <a:srgbClr val="002060"/>
              </a:solidFill>
              <a:latin typeface="Tahoma" pitchFamily="34" charset="0"/>
              <a:ea typeface="+mj-ea"/>
              <a:cs typeface="Tahoma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39552" y="1187460"/>
            <a:ext cx="8327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Axial velocity waveform ↔ Pressure gradient waveform ↔ Flow rate waveform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2231740" y="764704"/>
            <a:ext cx="4224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Straight pipe of constant cross-section: 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3779912" y="1988840"/>
            <a:ext cx="1800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Velocity profile 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 rot="5400000">
            <a:off x="4262773" y="1758008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→</a:t>
            </a:r>
            <a:endParaRPr lang="en-US" sz="2400" dirty="0"/>
          </a:p>
        </p:txBody>
      </p:sp>
      <p:sp>
        <p:nvSpPr>
          <p:cNvPr id="34" name="TextBox 33"/>
          <p:cNvSpPr txBox="1"/>
          <p:nvPr/>
        </p:nvSpPr>
        <p:spPr>
          <a:xfrm>
            <a:off x="971600" y="4437112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1D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7092280" y="2420888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1D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7272300" y="5229200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1D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4067944" y="2996952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3D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D6F65C5F-3490-4AA3-80DF-F1F23CC38C59}" type="datetime1">
              <a:rPr lang="en-US" smtClean="0"/>
              <a:pPr/>
              <a:t>4/16/2014</a:t>
            </a:fld>
            <a:endParaRPr lang="ru-RU" smtClean="0"/>
          </a:p>
        </p:txBody>
      </p:sp>
      <p:sp>
        <p:nvSpPr>
          <p:cNvPr id="4813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76375" y="6316663"/>
            <a:ext cx="6732588" cy="352425"/>
          </a:xfrm>
          <a:noFill/>
        </p:spPr>
        <p:txBody>
          <a:bodyPr/>
          <a:lstStyle/>
          <a:p>
            <a:r>
              <a:rPr lang="en-US" smtClean="0"/>
              <a:t>Sazonov: Constructing geometries for patient specific modelling</a:t>
            </a:r>
            <a:endParaRPr lang="ru-RU" smtClean="0"/>
          </a:p>
        </p:txBody>
      </p:sp>
      <p:sp>
        <p:nvSpPr>
          <p:cNvPr id="4813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8DAFC75-E439-4671-BC8E-338EA0E0D5A2}" type="slidenum">
              <a:rPr lang="ru-RU" smtClean="0"/>
              <a:pPr/>
              <a:t>45</a:t>
            </a:fld>
            <a:endParaRPr lang="ru-RU" smtClean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0" y="-242888"/>
            <a:ext cx="9144000" cy="765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GB" sz="2800" b="1" kern="0" dirty="0">
                <a:solidFill>
                  <a:srgbClr val="002060"/>
                </a:solidFill>
                <a:latin typeface="Tahoma" pitchFamily="34" charset="0"/>
                <a:ea typeface="+mj-ea"/>
                <a:cs typeface="Tahoma" pitchFamily="34" charset="0"/>
              </a:rPr>
              <a:t>Flow solution: convergence of WSS</a:t>
            </a:r>
            <a:endParaRPr lang="en-US" sz="2800" b="1" kern="0" dirty="0">
              <a:solidFill>
                <a:srgbClr val="002060"/>
              </a:solidFill>
              <a:latin typeface="Tahoma" pitchFamily="34" charset="0"/>
              <a:ea typeface="+mj-ea"/>
              <a:cs typeface="Tahoma" pitchFamily="34" charset="0"/>
            </a:endParaRPr>
          </a:p>
        </p:txBody>
      </p:sp>
      <p:grpSp>
        <p:nvGrpSpPr>
          <p:cNvPr id="48134" name="Group 56"/>
          <p:cNvGrpSpPr>
            <a:grpSpLocks/>
          </p:cNvGrpSpPr>
          <p:nvPr/>
        </p:nvGrpSpPr>
        <p:grpSpPr bwMode="auto">
          <a:xfrm>
            <a:off x="539750" y="738188"/>
            <a:ext cx="4824413" cy="1439862"/>
            <a:chOff x="553" y="1028"/>
            <a:chExt cx="4575" cy="1296"/>
          </a:xfrm>
        </p:grpSpPr>
        <p:pic>
          <p:nvPicPr>
            <p:cNvPr id="48137" name="Picture 51" descr="01S_eca_mesh_bl1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673" y="1028"/>
              <a:ext cx="1455" cy="1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138" name="Picture 52" descr="01S_eca_mesh_bl0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53" y="1028"/>
              <a:ext cx="1455" cy="1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139" name="Picture 53" descr="01S_eca_mesh_bl0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13" y="1028"/>
              <a:ext cx="1455" cy="1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8135" name="Picture 54" descr="01S_mesh_max_ws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588" y="2465388"/>
            <a:ext cx="7972425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6" name="Picture 3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00788" y="593725"/>
            <a:ext cx="204787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A9F114F3-BC77-44CE-8347-084B17DDBFF1}" type="datetime1">
              <a:rPr lang="en-US" smtClean="0"/>
              <a:pPr/>
              <a:t>4/16/2014</a:t>
            </a:fld>
            <a:endParaRPr lang="ru-RU" smtClean="0"/>
          </a:p>
        </p:txBody>
      </p:sp>
      <p:sp>
        <p:nvSpPr>
          <p:cNvPr id="4915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76375" y="6316663"/>
            <a:ext cx="6732588" cy="352425"/>
          </a:xfrm>
          <a:noFill/>
        </p:spPr>
        <p:txBody>
          <a:bodyPr/>
          <a:lstStyle/>
          <a:p>
            <a:r>
              <a:rPr lang="en-US" smtClean="0"/>
              <a:t>Sazonov: Constructing geometries for patient specific modelling</a:t>
            </a:r>
            <a:endParaRPr lang="ru-RU" smtClean="0"/>
          </a:p>
        </p:txBody>
      </p:sp>
      <p:sp>
        <p:nvSpPr>
          <p:cNvPr id="4915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2E45CF9-09D2-47F0-9555-F1E03D58F7C3}" type="slidenum">
              <a:rPr lang="ru-RU" smtClean="0"/>
              <a:pPr/>
              <a:t>46</a:t>
            </a:fld>
            <a:endParaRPr lang="ru-RU" smtClean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0" y="0"/>
            <a:ext cx="91440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GB" sz="2800" b="1" kern="0" dirty="0">
                <a:solidFill>
                  <a:srgbClr val="002060"/>
                </a:solidFill>
                <a:latin typeface="Tahoma" pitchFamily="34" charset="0"/>
                <a:ea typeface="+mj-ea"/>
                <a:cs typeface="Tahoma" pitchFamily="34" charset="0"/>
              </a:rPr>
              <a:t>Conclusions</a:t>
            </a:r>
            <a:endParaRPr lang="en-US" sz="2800" b="1" kern="0" dirty="0">
              <a:solidFill>
                <a:srgbClr val="002060"/>
              </a:solidFill>
              <a:latin typeface="Tahoma" pitchFamily="34" charset="0"/>
              <a:ea typeface="+mj-ea"/>
              <a:cs typeface="Tahoma" pitchFamily="34" charset="0"/>
            </a:endParaRPr>
          </a:p>
        </p:txBody>
      </p:sp>
      <p:sp>
        <p:nvSpPr>
          <p:cNvPr id="49158" name="TextBox 6"/>
          <p:cNvSpPr txBox="1">
            <a:spLocks noChangeArrowheads="1"/>
          </p:cNvSpPr>
          <p:nvPr/>
        </p:nvSpPr>
        <p:spPr bwMode="auto">
          <a:xfrm>
            <a:off x="323850" y="1341438"/>
            <a:ext cx="8358188" cy="424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just">
              <a:buFont typeface="Arial" charset="0"/>
              <a:buAutoNum type="arabicPeriod"/>
            </a:pPr>
            <a:r>
              <a:rPr lang="en-US"/>
              <a:t>A robust and semi-automatic modelling pipeline for blood flow through subject-specific is developed for all stages of patient-specific blood flow and air flow simulation</a:t>
            </a:r>
            <a:r>
              <a:rPr lang="ru-RU"/>
              <a:t>.</a:t>
            </a:r>
          </a:p>
          <a:p>
            <a:pPr marL="342900" indent="-342900" algn="just">
              <a:buFont typeface="Arial" charset="0"/>
              <a:buAutoNum type="arabicPeriod"/>
            </a:pPr>
            <a:endParaRPr lang="ru-RU"/>
          </a:p>
          <a:p>
            <a:pPr marL="342900" indent="-342900" algn="just">
              <a:buFont typeface="Arial" charset="0"/>
              <a:buAutoNum type="arabicPeriod"/>
            </a:pPr>
            <a:r>
              <a:rPr lang="en-GB"/>
              <a:t>A segmentation method is proposed for 3D biomedical objects robust for initialization</a:t>
            </a:r>
            <a:r>
              <a:rPr lang="ru-RU"/>
              <a:t>.</a:t>
            </a:r>
          </a:p>
          <a:p>
            <a:pPr marL="342900" indent="-342900" algn="just">
              <a:buFont typeface="Arial" charset="0"/>
              <a:buAutoNum type="arabicPeriod"/>
            </a:pPr>
            <a:endParaRPr lang="ru-RU"/>
          </a:p>
          <a:p>
            <a:pPr marL="342900" indent="-342900" algn="just">
              <a:buFont typeface="Arial" charset="0"/>
              <a:buAutoNum type="arabicPeriod"/>
            </a:pPr>
            <a:r>
              <a:rPr lang="en-GB"/>
              <a:t>A set of methods is developed for generation of surface and volumetric meshes for biomedical objects of complicated geometry</a:t>
            </a:r>
            <a:r>
              <a:rPr lang="ru-RU"/>
              <a:t>.</a:t>
            </a:r>
          </a:p>
          <a:p>
            <a:pPr marL="342900" indent="-342900" algn="just">
              <a:buFont typeface="Arial" charset="0"/>
              <a:buAutoNum type="arabicPeriod"/>
            </a:pPr>
            <a:endParaRPr lang="ru-RU"/>
          </a:p>
          <a:p>
            <a:pPr marL="342900" indent="-342900" algn="just">
              <a:buFont typeface="Arial" charset="0"/>
              <a:buAutoNum type="arabicPeriod"/>
            </a:pPr>
            <a:r>
              <a:rPr lang="en-GB"/>
              <a:t>A parallelized solver is developed and numerical integration is performed of blood flows in arteries and air flows in upper airways. </a:t>
            </a:r>
            <a:endParaRPr lang="ru-RU"/>
          </a:p>
          <a:p>
            <a:pPr marL="342900" indent="-342900" algn="just">
              <a:buFont typeface="Arial" charset="0"/>
              <a:buAutoNum type="arabicPeriod"/>
            </a:pPr>
            <a:endParaRPr lang="ru-RU"/>
          </a:p>
          <a:p>
            <a:pPr marL="342900" indent="-342900" algn="just">
              <a:buFont typeface="Arial" charset="0"/>
              <a:buAutoNum type="arabicPeriod"/>
            </a:pPr>
            <a:r>
              <a:rPr lang="en-GB"/>
              <a:t>Results of the numerical integration are post-processed and all necessary parameters useful for biomedical analysis are determined.</a:t>
            </a:r>
            <a:r>
              <a:rPr lang="ru-RU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B94071CC-0A2F-42DA-8AAE-95CCB1886290}" type="datetime1">
              <a:rPr lang="en-US" smtClean="0"/>
              <a:pPr/>
              <a:t>4/16/2014</a:t>
            </a:fld>
            <a:endParaRPr lang="ru-RU" smtClean="0"/>
          </a:p>
        </p:txBody>
      </p:sp>
      <p:sp>
        <p:nvSpPr>
          <p:cNvPr id="5017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76375" y="6316663"/>
            <a:ext cx="6732588" cy="352425"/>
          </a:xfrm>
          <a:noFill/>
        </p:spPr>
        <p:txBody>
          <a:bodyPr/>
          <a:lstStyle/>
          <a:p>
            <a:r>
              <a:rPr lang="en-US" smtClean="0"/>
              <a:t>Sazonov: Constructing geometries for patient specific modelling</a:t>
            </a:r>
            <a:endParaRPr lang="ru-RU" smtClean="0"/>
          </a:p>
        </p:txBody>
      </p:sp>
      <p:sp>
        <p:nvSpPr>
          <p:cNvPr id="5018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98DFC34-E8A1-4D12-BB48-24AA459B3645}" type="slidenum">
              <a:rPr lang="ru-RU" smtClean="0"/>
              <a:pPr/>
              <a:t>47</a:t>
            </a:fld>
            <a:endParaRPr lang="ru-RU" smtClean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0" y="0"/>
            <a:ext cx="91440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GB" sz="2800" b="1" kern="0" dirty="0">
                <a:solidFill>
                  <a:srgbClr val="002060"/>
                </a:solidFill>
                <a:latin typeface="Tahoma" pitchFamily="34" charset="0"/>
                <a:ea typeface="+mj-ea"/>
                <a:cs typeface="Tahoma" pitchFamily="34" charset="0"/>
              </a:rPr>
              <a:t>Selected publications</a:t>
            </a:r>
            <a:endParaRPr lang="en-US" sz="2800" b="1" kern="0" dirty="0">
              <a:solidFill>
                <a:srgbClr val="002060"/>
              </a:solidFill>
              <a:latin typeface="Tahoma" pitchFamily="34" charset="0"/>
              <a:ea typeface="+mj-ea"/>
              <a:cs typeface="Tahoma" pitchFamily="34" charset="0"/>
            </a:endParaRPr>
          </a:p>
        </p:txBody>
      </p:sp>
      <p:sp>
        <p:nvSpPr>
          <p:cNvPr id="50182" name="TextBox 7"/>
          <p:cNvSpPr txBox="1">
            <a:spLocks noChangeArrowheads="1"/>
          </p:cNvSpPr>
          <p:nvPr/>
        </p:nvSpPr>
        <p:spPr bwMode="auto">
          <a:xfrm>
            <a:off x="468313" y="981075"/>
            <a:ext cx="7991475" cy="424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rgbClr val="002060"/>
                </a:solidFill>
                <a:latin typeface="Calibri" pitchFamily="34" charset="0"/>
              </a:rPr>
              <a:t>S. Yeo, X. Xie, I. Sazonov, P. Nithiarasu </a:t>
            </a:r>
            <a:r>
              <a:rPr lang="en-GB" b="1">
                <a:solidFill>
                  <a:srgbClr val="002060"/>
                </a:solidFill>
                <a:latin typeface="Calibri" pitchFamily="34" charset="0"/>
              </a:rPr>
              <a:t>2011</a:t>
            </a:r>
            <a:r>
              <a:rPr lang="en-GB">
                <a:latin typeface="Calibri" pitchFamily="34" charset="0"/>
              </a:rPr>
              <a:t>:    </a:t>
            </a:r>
          </a:p>
          <a:p>
            <a:r>
              <a:rPr lang="en-GB" b="1">
                <a:latin typeface="Calibri" pitchFamily="34" charset="0"/>
              </a:rPr>
              <a:t>Geometrically induced force interaction for 3D deformable models</a:t>
            </a:r>
            <a:r>
              <a:rPr lang="en-GB">
                <a:latin typeface="Calibri" pitchFamily="34" charset="0"/>
              </a:rPr>
              <a:t> </a:t>
            </a:r>
          </a:p>
          <a:p>
            <a:r>
              <a:rPr lang="en-GB" i="1">
                <a:solidFill>
                  <a:srgbClr val="000099"/>
                </a:solidFill>
                <a:latin typeface="Calibri" pitchFamily="34" charset="0"/>
              </a:rPr>
              <a:t>IEEE Transactions on Image Processing</a:t>
            </a:r>
            <a:r>
              <a:rPr lang="en-GB">
                <a:solidFill>
                  <a:srgbClr val="000099"/>
                </a:solidFill>
                <a:latin typeface="Calibri" pitchFamily="34" charset="0"/>
              </a:rPr>
              <a:t> </a:t>
            </a:r>
            <a:r>
              <a:rPr lang="en-GB" b="1">
                <a:solidFill>
                  <a:srgbClr val="000099"/>
                </a:solidFill>
                <a:latin typeface="Calibri" pitchFamily="34" charset="0"/>
              </a:rPr>
              <a:t>20</a:t>
            </a:r>
            <a:r>
              <a:rPr lang="en-GB">
                <a:solidFill>
                  <a:srgbClr val="000099"/>
                </a:solidFill>
                <a:latin typeface="Calibri" pitchFamily="34" charset="0"/>
              </a:rPr>
              <a:t>(5)</a:t>
            </a:r>
          </a:p>
          <a:p>
            <a:endParaRPr lang="en-GB">
              <a:latin typeface="Calibri" pitchFamily="34" charset="0"/>
            </a:endParaRPr>
          </a:p>
          <a:p>
            <a:endParaRPr lang="en-GB">
              <a:solidFill>
                <a:srgbClr val="002060"/>
              </a:solidFill>
              <a:latin typeface="Calibri" pitchFamily="34" charset="0"/>
            </a:endParaRPr>
          </a:p>
          <a:p>
            <a:r>
              <a:rPr lang="en-GB">
                <a:solidFill>
                  <a:srgbClr val="002060"/>
                </a:solidFill>
                <a:latin typeface="Calibri" pitchFamily="34" charset="0"/>
              </a:rPr>
              <a:t>I. Sazonov, P. Nithiarasu </a:t>
            </a:r>
            <a:r>
              <a:rPr lang="en-GB" b="1">
                <a:solidFill>
                  <a:srgbClr val="002060"/>
                </a:solidFill>
                <a:latin typeface="Calibri" pitchFamily="34" charset="0"/>
              </a:rPr>
              <a:t>2012</a:t>
            </a:r>
            <a:r>
              <a:rPr lang="en-GB">
                <a:latin typeface="Calibri" pitchFamily="34" charset="0"/>
              </a:rPr>
              <a:t>: </a:t>
            </a:r>
          </a:p>
          <a:p>
            <a:r>
              <a:rPr lang="en-GB" b="1">
                <a:latin typeface="Calibri" pitchFamily="34" charset="0"/>
              </a:rPr>
              <a:t>Semi-automatic surface and volume mesh generation for subject-specific biomedical geometries</a:t>
            </a:r>
            <a:r>
              <a:rPr lang="en-GB">
                <a:latin typeface="Calibri" pitchFamily="34" charset="0"/>
              </a:rPr>
              <a:t> </a:t>
            </a:r>
          </a:p>
          <a:p>
            <a:r>
              <a:rPr lang="en-GB" i="1">
                <a:solidFill>
                  <a:srgbClr val="000099"/>
                </a:solidFill>
                <a:latin typeface="Calibri" pitchFamily="34" charset="0"/>
              </a:rPr>
              <a:t>Int.J. for Numerical Methods in Biomedical Engineering</a:t>
            </a:r>
            <a:r>
              <a:rPr lang="en-GB">
                <a:solidFill>
                  <a:srgbClr val="000099"/>
                </a:solidFill>
                <a:latin typeface="Calibri" pitchFamily="34" charset="0"/>
              </a:rPr>
              <a:t>, </a:t>
            </a:r>
            <a:r>
              <a:rPr lang="en-GB" b="1">
                <a:solidFill>
                  <a:srgbClr val="000099"/>
                </a:solidFill>
                <a:latin typeface="Calibri" pitchFamily="34" charset="0"/>
              </a:rPr>
              <a:t>28</a:t>
            </a:r>
            <a:r>
              <a:rPr lang="en-GB">
                <a:solidFill>
                  <a:srgbClr val="000099"/>
                </a:solidFill>
                <a:latin typeface="Calibri" pitchFamily="34" charset="0"/>
              </a:rPr>
              <a:t>(1)</a:t>
            </a:r>
          </a:p>
          <a:p>
            <a:endParaRPr lang="en-GB">
              <a:latin typeface="Calibri" pitchFamily="34" charset="0"/>
            </a:endParaRPr>
          </a:p>
          <a:p>
            <a:endParaRPr lang="en-GB">
              <a:solidFill>
                <a:srgbClr val="002060"/>
              </a:solidFill>
              <a:latin typeface="Calibri" pitchFamily="34" charset="0"/>
            </a:endParaRPr>
          </a:p>
          <a:p>
            <a:r>
              <a:rPr lang="en-GB">
                <a:solidFill>
                  <a:srgbClr val="002060"/>
                </a:solidFill>
                <a:latin typeface="Calibri" pitchFamily="34" charset="0"/>
              </a:rPr>
              <a:t>I. Sazonov, S.Y. Yeo, R.L.T. Bevan, P. Nithiarasu, R. van Loon, X. Xie </a:t>
            </a:r>
            <a:r>
              <a:rPr lang="en-GB" b="1">
                <a:solidFill>
                  <a:srgbClr val="002060"/>
                </a:solidFill>
                <a:latin typeface="Calibri" pitchFamily="34" charset="0"/>
              </a:rPr>
              <a:t>2011</a:t>
            </a:r>
            <a:r>
              <a:rPr lang="en-GB">
                <a:latin typeface="Calibri" pitchFamily="34" charset="0"/>
              </a:rPr>
              <a:t>: </a:t>
            </a:r>
            <a:r>
              <a:rPr lang="en-GB" b="1">
                <a:latin typeface="Calibri" pitchFamily="34" charset="0"/>
              </a:rPr>
              <a:t>A robust subject-specific modelling pipeline for arterial blood flow dynamics – A review</a:t>
            </a:r>
            <a:r>
              <a:rPr lang="en-GB">
                <a:latin typeface="Calibri" pitchFamily="34" charset="0"/>
              </a:rPr>
              <a:t> </a:t>
            </a:r>
          </a:p>
          <a:p>
            <a:r>
              <a:rPr lang="en-GB" i="1">
                <a:solidFill>
                  <a:srgbClr val="000099"/>
                </a:solidFill>
                <a:latin typeface="Calibri" pitchFamily="34" charset="0"/>
              </a:rPr>
              <a:t>Int.J. for Numerical Methods in Biomedical Engineering</a:t>
            </a:r>
            <a:r>
              <a:rPr lang="en-GB">
                <a:solidFill>
                  <a:srgbClr val="000099"/>
                </a:solidFill>
                <a:latin typeface="Calibri" pitchFamily="34" charset="0"/>
              </a:rPr>
              <a:t>, </a:t>
            </a:r>
            <a:r>
              <a:rPr lang="en-GB" b="1">
                <a:solidFill>
                  <a:srgbClr val="000099"/>
                </a:solidFill>
                <a:latin typeface="Calibri" pitchFamily="34" charset="0"/>
              </a:rPr>
              <a:t>27</a:t>
            </a:r>
            <a:r>
              <a:rPr lang="en-GB">
                <a:solidFill>
                  <a:srgbClr val="000099"/>
                </a:solidFill>
                <a:latin typeface="Calibri" pitchFamily="34" charset="0"/>
              </a:rPr>
              <a:t>(8)</a:t>
            </a:r>
            <a:endParaRPr lang="en-US">
              <a:solidFill>
                <a:srgbClr val="000099"/>
              </a:solidFill>
              <a:latin typeface="Calibri" pitchFamily="34" charset="0"/>
            </a:endParaRPr>
          </a:p>
          <a:p>
            <a:endParaRPr lang="en-US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235200" y="5445125"/>
            <a:ext cx="4673600" cy="646113"/>
          </a:xfrm>
          <a:prstGeom prst="rect">
            <a:avLst/>
          </a:prstGeom>
          <a:solidFill>
            <a:srgbClr val="FFCCFF"/>
          </a:solidFill>
          <a:ln w="9525">
            <a:solidFill>
              <a:srgbClr val="FFCC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3600" b="1" i="1">
                <a:solidFill>
                  <a:srgbClr val="FF0000"/>
                </a:solidFill>
              </a:rPr>
              <a:t>        Thank you         </a:t>
            </a:r>
            <a:endParaRPr lang="en-US" sz="3600" b="1" i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9C54587B-B1B3-4F70-A6AF-94420D168E01}" type="datetime1">
              <a:rPr lang="en-US" smtClean="0"/>
              <a:pPr/>
              <a:t>4/16/2014</a:t>
            </a:fld>
            <a:endParaRPr lang="ru-RU" smtClean="0"/>
          </a:p>
        </p:txBody>
      </p:sp>
      <p:sp>
        <p:nvSpPr>
          <p:cNvPr id="5120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76375" y="6316663"/>
            <a:ext cx="6732588" cy="352425"/>
          </a:xfrm>
          <a:noFill/>
        </p:spPr>
        <p:txBody>
          <a:bodyPr/>
          <a:lstStyle/>
          <a:p>
            <a:r>
              <a:rPr lang="en-US" smtClean="0"/>
              <a:t>Sazonov: Constructing geometries for patient specific modelling</a:t>
            </a:r>
            <a:endParaRPr lang="ru-RU" smtClean="0"/>
          </a:p>
        </p:txBody>
      </p:sp>
      <p:sp>
        <p:nvSpPr>
          <p:cNvPr id="5120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1A5694E-0CD4-4D7B-9D3F-50EC63BB5D9C}" type="slidenum">
              <a:rPr lang="ru-RU" smtClean="0"/>
              <a:pPr/>
              <a:t>48</a:t>
            </a:fld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DADE159A-9B1D-4C01-B919-87D4ABA81B49}" type="datetime1">
              <a:rPr lang="en-US" smtClean="0"/>
              <a:pPr/>
              <a:t>4/16/2014</a:t>
            </a:fld>
            <a:endParaRPr lang="ru-RU" smtClean="0"/>
          </a:p>
        </p:txBody>
      </p:sp>
      <p:sp>
        <p:nvSpPr>
          <p:cNvPr id="717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76375" y="6316663"/>
            <a:ext cx="6732588" cy="352425"/>
          </a:xfrm>
          <a:noFill/>
        </p:spPr>
        <p:txBody>
          <a:bodyPr/>
          <a:lstStyle/>
          <a:p>
            <a:r>
              <a:rPr lang="en-US" smtClean="0"/>
              <a:t>Sazonov: Constructing geometries for patient specific modelling</a:t>
            </a:r>
            <a:endParaRPr lang="ru-RU" smtClean="0"/>
          </a:p>
        </p:txBody>
      </p:sp>
      <p:sp>
        <p:nvSpPr>
          <p:cNvPr id="717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358E8B7-62C6-4867-8A2E-C376D6B639D3}" type="slidenum">
              <a:rPr lang="ru-RU" smtClean="0"/>
              <a:pPr/>
              <a:t>5</a:t>
            </a:fld>
            <a:endParaRPr lang="ru-RU" smtClean="0"/>
          </a:p>
        </p:txBody>
      </p:sp>
      <p:pic>
        <p:nvPicPr>
          <p:cNvPr id="717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192" y="4005064"/>
            <a:ext cx="1025525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6834" y="3976997"/>
            <a:ext cx="1536700" cy="3762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717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25" y="5521325"/>
            <a:ext cx="3463925" cy="3984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7176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00" y="5513388"/>
            <a:ext cx="1566863" cy="63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87924" y="4005064"/>
            <a:ext cx="1416050" cy="3667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7178" name="TextBox 9"/>
          <p:cNvSpPr txBox="1">
            <a:spLocks noChangeArrowheads="1"/>
          </p:cNvSpPr>
          <p:nvPr/>
        </p:nvSpPr>
        <p:spPr bwMode="auto">
          <a:xfrm>
            <a:off x="357188" y="4859338"/>
            <a:ext cx="49355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smtClean="0"/>
              <a:t>Generalized </a:t>
            </a:r>
            <a:r>
              <a:rPr lang="en-US" dirty="0"/>
              <a:t>Gradient Vector </a:t>
            </a:r>
            <a:r>
              <a:rPr lang="en-US" dirty="0" smtClean="0"/>
              <a:t>Flow</a:t>
            </a:r>
            <a:endParaRPr lang="ru-RU" dirty="0"/>
          </a:p>
        </p:txBody>
      </p:sp>
      <p:sp>
        <p:nvSpPr>
          <p:cNvPr id="7179" name="TextBox 14"/>
          <p:cNvSpPr txBox="1">
            <a:spLocks noChangeArrowheads="1"/>
          </p:cNvSpPr>
          <p:nvPr/>
        </p:nvSpPr>
        <p:spPr bwMode="auto">
          <a:xfrm>
            <a:off x="395288" y="3959213"/>
            <a:ext cx="93635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/>
              <a:t>GVF:</a:t>
            </a:r>
            <a:endParaRPr lang="ru-RU" dirty="0"/>
          </a:p>
        </p:txBody>
      </p:sp>
      <p:sp>
        <p:nvSpPr>
          <p:cNvPr id="7180" name="TextBox 18"/>
          <p:cNvSpPr txBox="1">
            <a:spLocks noChangeArrowheads="1"/>
          </p:cNvSpPr>
          <p:nvPr/>
        </p:nvSpPr>
        <p:spPr bwMode="auto">
          <a:xfrm>
            <a:off x="3311860" y="4031221"/>
            <a:ext cx="7191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dirty="0">
                <a:latin typeface="Calibri" pitchFamily="34" charset="0"/>
              </a:rPr>
              <a:t>or</a:t>
            </a:r>
          </a:p>
        </p:txBody>
      </p:sp>
      <p:sp>
        <p:nvSpPr>
          <p:cNvPr id="22" name="TextBox 8"/>
          <p:cNvSpPr txBox="1">
            <a:spLocks noChangeArrowheads="1"/>
          </p:cNvSpPr>
          <p:nvPr/>
        </p:nvSpPr>
        <p:spPr bwMode="auto">
          <a:xfrm>
            <a:off x="2232025" y="152400"/>
            <a:ext cx="61087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kern="0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Deformable models: </a:t>
            </a:r>
            <a:r>
              <a:rPr lang="en-US" kern="0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active contour, </a:t>
            </a:r>
            <a:r>
              <a:rPr lang="en-US" kern="0" dirty="0">
                <a:latin typeface="Tahoma" pitchFamily="34" charset="0"/>
                <a:cs typeface="Tahoma" pitchFamily="34" charset="0"/>
              </a:rPr>
              <a:t>snakes, balloons,</a:t>
            </a:r>
            <a:r>
              <a:rPr lang="en-US" b="1" kern="0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endParaRPr lang="ru-RU" b="1" dirty="0">
              <a:solidFill>
                <a:schemeClr val="tx2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7182" name="Picture 33" descr="http://www.cs.bris.ac.uk/Research/Vision/AC/RAGS/ragsimages/geodesic_cell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32588" y="981075"/>
            <a:ext cx="201930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83" name="TextBox 9"/>
          <p:cNvSpPr txBox="1">
            <a:spLocks noChangeArrowheads="1"/>
          </p:cNvSpPr>
          <p:nvPr/>
        </p:nvSpPr>
        <p:spPr bwMode="auto">
          <a:xfrm>
            <a:off x="357188" y="1538288"/>
            <a:ext cx="50069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Generalized </a:t>
            </a:r>
            <a:r>
              <a:rPr lang="en-US" dirty="0" smtClean="0"/>
              <a:t>GVF</a:t>
            </a:r>
            <a:endParaRPr lang="ru-RU" dirty="0"/>
          </a:p>
        </p:txBody>
      </p:sp>
      <p:pic>
        <p:nvPicPr>
          <p:cNvPr id="7184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2900" y="2625725"/>
            <a:ext cx="2112963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5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14563" y="2892425"/>
            <a:ext cx="219075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86" name="TextBox 12"/>
          <p:cNvSpPr txBox="1">
            <a:spLocks noChangeArrowheads="1"/>
          </p:cNvSpPr>
          <p:nvPr/>
        </p:nvSpPr>
        <p:spPr bwMode="auto">
          <a:xfrm>
            <a:off x="2663825" y="2619375"/>
            <a:ext cx="27305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the edge stopping edge function</a:t>
            </a:r>
            <a:endParaRPr lang="ru-RU" sz="1400"/>
          </a:p>
        </p:txBody>
      </p:sp>
      <p:sp>
        <p:nvSpPr>
          <p:cNvPr id="7187" name="TextBox 13"/>
          <p:cNvSpPr txBox="1">
            <a:spLocks noChangeArrowheads="1"/>
          </p:cNvSpPr>
          <p:nvPr/>
        </p:nvSpPr>
        <p:spPr bwMode="auto">
          <a:xfrm>
            <a:off x="2555875" y="2825750"/>
            <a:ext cx="22383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the curvature of contour 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S</a:t>
            </a:r>
            <a:endParaRPr lang="ru-RU" i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88" name="TextBox 14"/>
          <p:cNvSpPr txBox="1">
            <a:spLocks noChangeArrowheads="1"/>
          </p:cNvSpPr>
          <p:nvPr/>
        </p:nvSpPr>
        <p:spPr bwMode="auto">
          <a:xfrm>
            <a:off x="395288" y="657225"/>
            <a:ext cx="30316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Gradient Vector </a:t>
            </a:r>
            <a:r>
              <a:rPr lang="en-US" dirty="0" smtClean="0"/>
              <a:t>Flow (GVF)</a:t>
            </a:r>
            <a:endParaRPr lang="ru-RU" dirty="0"/>
          </a:p>
        </p:txBody>
      </p:sp>
      <p:pic>
        <p:nvPicPr>
          <p:cNvPr id="7189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67175" y="701675"/>
            <a:ext cx="1492250" cy="2968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7190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195513" y="2084388"/>
            <a:ext cx="3168650" cy="3270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7191" name="Picture 3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68313" y="1016000"/>
            <a:ext cx="287337" cy="27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92" name="TextBox 14"/>
          <p:cNvSpPr txBox="1">
            <a:spLocks noChangeArrowheads="1"/>
          </p:cNvSpPr>
          <p:nvPr/>
        </p:nvSpPr>
        <p:spPr bwMode="auto">
          <a:xfrm>
            <a:off x="755650" y="944563"/>
            <a:ext cx="26098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is the unity vector normal</a:t>
            </a:r>
            <a:r>
              <a:rPr lang="en-US"/>
              <a:t> </a:t>
            </a:r>
            <a:r>
              <a:rPr lang="en-US" sz="1400"/>
              <a:t>to</a:t>
            </a:r>
            <a:r>
              <a:rPr lang="en-US"/>
              <a:t> 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S</a:t>
            </a:r>
            <a:endParaRPr lang="ru-RU" i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93" name="Picture 3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492500" y="1079500"/>
            <a:ext cx="1076325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94" name="Picture 36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932363" y="1079500"/>
            <a:ext cx="116205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extBox 8"/>
          <p:cNvSpPr txBox="1">
            <a:spLocks noChangeArrowheads="1"/>
          </p:cNvSpPr>
          <p:nvPr/>
        </p:nvSpPr>
        <p:spPr bwMode="auto">
          <a:xfrm>
            <a:off x="1331913" y="3321050"/>
            <a:ext cx="21732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kern="0" dirty="0" err="1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Levelset</a:t>
            </a:r>
            <a:r>
              <a:rPr lang="en-US" b="1" kern="0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function</a:t>
            </a:r>
            <a:endParaRPr lang="ru-RU" b="1" dirty="0">
              <a:solidFill>
                <a:schemeClr val="tx2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7196" name="Picture 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708400" y="3414713"/>
            <a:ext cx="2087563" cy="346075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cxnSp>
        <p:nvCxnSpPr>
          <p:cNvPr id="30" name="Straight Connector 29"/>
          <p:cNvCxnSpPr/>
          <p:nvPr/>
        </p:nvCxnSpPr>
        <p:spPr>
          <a:xfrm>
            <a:off x="0" y="3249613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8" grpId="0"/>
      <p:bldP spid="7179" grpId="0"/>
      <p:bldP spid="7180" grpId="0"/>
      <p:bldP spid="7183" grpId="0"/>
      <p:bldP spid="7186" grpId="0"/>
      <p:bldP spid="7187" grpId="0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01B639B6-4FBE-4492-BFF5-D166D22B0B85}" type="datetime1">
              <a:rPr lang="en-US" smtClean="0"/>
              <a:pPr/>
              <a:t>4/16/2014</a:t>
            </a:fld>
            <a:endParaRPr lang="ru-RU" smtClean="0"/>
          </a:p>
        </p:txBody>
      </p:sp>
      <p:sp>
        <p:nvSpPr>
          <p:cNvPr id="819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76375" y="6316663"/>
            <a:ext cx="6732588" cy="352425"/>
          </a:xfrm>
          <a:noFill/>
        </p:spPr>
        <p:txBody>
          <a:bodyPr/>
          <a:lstStyle/>
          <a:p>
            <a:r>
              <a:rPr lang="en-US" smtClean="0"/>
              <a:t>Sazonov: Constructing geometries for patient specific modelling</a:t>
            </a:r>
            <a:endParaRPr lang="ru-RU" smtClean="0"/>
          </a:p>
        </p:txBody>
      </p:sp>
      <p:sp>
        <p:nvSpPr>
          <p:cNvPr id="819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4627C8A-CD21-4A0E-B909-E19E97F82937}" type="slidenum">
              <a:rPr lang="ru-RU" smtClean="0"/>
              <a:pPr/>
              <a:t>6</a:t>
            </a:fld>
            <a:endParaRPr lang="ru-RU" smtClean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0" y="0"/>
            <a:ext cx="91440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GB" sz="2800" b="1" kern="0" dirty="0" smtClean="0">
                <a:solidFill>
                  <a:srgbClr val="002060"/>
                </a:solidFill>
                <a:latin typeface="Tahoma" pitchFamily="34" charset="0"/>
                <a:ea typeface="+mj-ea"/>
                <a:cs typeface="Tahoma" pitchFamily="34" charset="0"/>
              </a:rPr>
              <a:t>Electromagnetic </a:t>
            </a:r>
            <a:r>
              <a:rPr lang="en-GB" sz="2800" b="1" kern="0" dirty="0">
                <a:solidFill>
                  <a:srgbClr val="002060"/>
                </a:solidFill>
                <a:latin typeface="Tahoma" pitchFamily="34" charset="0"/>
                <a:ea typeface="+mj-ea"/>
                <a:cs typeface="Tahoma" pitchFamily="34" charset="0"/>
              </a:rPr>
              <a:t>analogy</a:t>
            </a:r>
            <a:endParaRPr lang="en-US" sz="2800" b="1" kern="0" dirty="0">
              <a:solidFill>
                <a:srgbClr val="002060"/>
              </a:solidFill>
              <a:latin typeface="Tahoma" pitchFamily="34" charset="0"/>
              <a:ea typeface="+mj-ea"/>
              <a:cs typeface="Tahoma" pitchFamily="34" charset="0"/>
            </a:endParaRPr>
          </a:p>
        </p:txBody>
      </p:sp>
      <p:sp>
        <p:nvSpPr>
          <p:cNvPr id="8198" name="TextBox 5"/>
          <p:cNvSpPr txBox="1">
            <a:spLocks noChangeArrowheads="1"/>
          </p:cNvSpPr>
          <p:nvPr/>
        </p:nvSpPr>
        <p:spPr bwMode="auto">
          <a:xfrm>
            <a:off x="357188" y="852488"/>
            <a:ext cx="34226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Charged-Particle </a:t>
            </a:r>
            <a:r>
              <a:rPr lang="en-US" dirty="0" smtClean="0"/>
              <a:t>model</a:t>
            </a:r>
            <a:endParaRPr lang="ru-RU" dirty="0"/>
          </a:p>
        </p:txBody>
      </p:sp>
      <p:pic>
        <p:nvPicPr>
          <p:cNvPr id="819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25" y="1281113"/>
            <a:ext cx="5929313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1" name="TextBox 9"/>
          <p:cNvSpPr txBox="1">
            <a:spLocks noChangeArrowheads="1"/>
          </p:cNvSpPr>
          <p:nvPr/>
        </p:nvSpPr>
        <p:spPr bwMode="auto">
          <a:xfrm>
            <a:off x="285750" y="2638425"/>
            <a:ext cx="51604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Magneto Active Contour model </a:t>
            </a:r>
            <a:r>
              <a:rPr lang="en-US" dirty="0" smtClean="0"/>
              <a:t>(</a:t>
            </a:r>
            <a:r>
              <a:rPr lang="en-US" dirty="0" err="1" smtClean="0"/>
              <a:t>Biot–Savart</a:t>
            </a:r>
            <a:r>
              <a:rPr lang="en-US" dirty="0" smtClean="0"/>
              <a:t> law)</a:t>
            </a:r>
            <a:endParaRPr lang="ru-RU" dirty="0"/>
          </a:p>
        </p:txBody>
      </p:sp>
      <p:pic>
        <p:nvPicPr>
          <p:cNvPr id="820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500" y="3138488"/>
            <a:ext cx="2433638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3" y="3067050"/>
            <a:ext cx="2913062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5" y="3995738"/>
            <a:ext cx="3057525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7688" y="3995738"/>
            <a:ext cx="3214687" cy="217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6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85875" y="5138738"/>
            <a:ext cx="18097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7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28875" y="4995863"/>
            <a:ext cx="22860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Дуга 12"/>
          <p:cNvSpPr/>
          <p:nvPr/>
        </p:nvSpPr>
        <p:spPr>
          <a:xfrm rot="18488589" flipH="1" flipV="1">
            <a:off x="1164431" y="5055394"/>
            <a:ext cx="354013" cy="409575"/>
          </a:xfrm>
          <a:prstGeom prst="arc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Дуга 15"/>
          <p:cNvSpPr/>
          <p:nvPr/>
        </p:nvSpPr>
        <p:spPr>
          <a:xfrm rot="18488589" flipH="1" flipV="1">
            <a:off x="2307431" y="4912519"/>
            <a:ext cx="354013" cy="409575"/>
          </a:xfrm>
          <a:prstGeom prst="arc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210" name="TextBox 18"/>
          <p:cNvSpPr txBox="1">
            <a:spLocks noChangeArrowheads="1"/>
          </p:cNvSpPr>
          <p:nvPr/>
        </p:nvSpPr>
        <p:spPr bwMode="auto">
          <a:xfrm>
            <a:off x="214313" y="5638800"/>
            <a:ext cx="16462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Active contour</a:t>
            </a:r>
            <a:endParaRPr lang="ru-RU"/>
          </a:p>
        </p:txBody>
      </p:sp>
      <p:sp>
        <p:nvSpPr>
          <p:cNvPr id="8211" name="TextBox 19"/>
          <p:cNvSpPr txBox="1">
            <a:spLocks noChangeArrowheads="1"/>
          </p:cNvSpPr>
          <p:nvPr/>
        </p:nvSpPr>
        <p:spPr bwMode="auto">
          <a:xfrm>
            <a:off x="2714625" y="5638800"/>
            <a:ext cx="8509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Object</a:t>
            </a:r>
            <a:endParaRPr lang="ru-RU"/>
          </a:p>
        </p:txBody>
      </p:sp>
      <p:cxnSp>
        <p:nvCxnSpPr>
          <p:cNvPr id="22" name="Прямая со стрелкой 20"/>
          <p:cNvCxnSpPr>
            <a:stCxn id="8211" idx="1"/>
          </p:cNvCxnSpPr>
          <p:nvPr/>
        </p:nvCxnSpPr>
        <p:spPr>
          <a:xfrm flipH="1" flipV="1">
            <a:off x="2571750" y="5353050"/>
            <a:ext cx="142875" cy="469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rot="5400000" flipH="1" flipV="1">
            <a:off x="750094" y="5388769"/>
            <a:ext cx="357188" cy="2857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0" y="2492375"/>
            <a:ext cx="9144000" cy="7302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1" grpId="0"/>
      <p:bldP spid="8210" grpId="0"/>
      <p:bldP spid="82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B732E77C-7AB1-468C-B91F-BDC24536CFE3}" type="datetime1">
              <a:rPr lang="en-US" smtClean="0"/>
              <a:pPr/>
              <a:t>4/16/2014</a:t>
            </a:fld>
            <a:endParaRPr lang="ru-RU" smtClean="0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76375" y="6316663"/>
            <a:ext cx="6732588" cy="352425"/>
          </a:xfrm>
          <a:noFill/>
        </p:spPr>
        <p:txBody>
          <a:bodyPr/>
          <a:lstStyle/>
          <a:p>
            <a:r>
              <a:rPr lang="en-US" smtClean="0"/>
              <a:t>Sazonov: Constructing geometries for patient specific modelling</a:t>
            </a:r>
            <a:endParaRPr lang="ru-RU" smtClean="0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DE05247-005D-4609-A553-8DB96D4B39B2}" type="slidenum">
              <a:rPr lang="ru-RU" smtClean="0"/>
              <a:pPr/>
              <a:t>7</a:t>
            </a:fld>
            <a:endParaRPr lang="ru-RU" smtClean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0" y="0"/>
            <a:ext cx="91440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GB" sz="2800" b="1" kern="0" dirty="0">
                <a:solidFill>
                  <a:srgbClr val="002060"/>
                </a:solidFill>
                <a:latin typeface="Tahoma" pitchFamily="34" charset="0"/>
                <a:ea typeface="+mj-ea"/>
                <a:cs typeface="Tahoma" pitchFamily="34" charset="0"/>
              </a:rPr>
              <a:t>Geometrical potential force (GPF)</a:t>
            </a:r>
            <a:endParaRPr lang="en-US" sz="2800" b="1" kern="0" dirty="0">
              <a:solidFill>
                <a:srgbClr val="002060"/>
              </a:solidFill>
              <a:latin typeface="Tahoma" pitchFamily="34" charset="0"/>
              <a:ea typeface="+mj-ea"/>
              <a:cs typeface="Tahoma" pitchFamily="34" charset="0"/>
            </a:endParaRPr>
          </a:p>
        </p:txBody>
      </p:sp>
      <p:pic>
        <p:nvPicPr>
          <p:cNvPr id="922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3" y="1454150"/>
            <a:ext cx="300990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3357563"/>
            <a:ext cx="2287587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63" y="4208463"/>
            <a:ext cx="1758950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4938" y="3860800"/>
            <a:ext cx="2386012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86375" y="4784725"/>
            <a:ext cx="193040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7" name="Picture 66" descr="2D-3D-prime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5650" y="908050"/>
            <a:ext cx="3935413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8" name="Rectangle 1"/>
          <p:cNvSpPr>
            <a:spLocks noChangeArrowheads="1"/>
          </p:cNvSpPr>
          <p:nvPr/>
        </p:nvSpPr>
        <p:spPr bwMode="auto">
          <a:xfrm>
            <a:off x="323528" y="5219038"/>
            <a:ext cx="8429625" cy="830997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tabLst>
                <a:tab pos="228600" algn="l"/>
              </a:tabLst>
            </a:pPr>
            <a:r>
              <a:rPr lang="en-GB" sz="1600" dirty="0">
                <a:ea typeface="Times New Roman" pitchFamily="18" charset="0"/>
                <a:cs typeface="Arial" charset="0"/>
              </a:rPr>
              <a:t>S. </a:t>
            </a:r>
            <a:r>
              <a:rPr lang="en-GB" sz="1600" dirty="0" err="1">
                <a:ea typeface="Times New Roman" pitchFamily="18" charset="0"/>
                <a:cs typeface="Arial" charset="0"/>
              </a:rPr>
              <a:t>Yeo</a:t>
            </a:r>
            <a:r>
              <a:rPr lang="en-GB" sz="1600" dirty="0">
                <a:ea typeface="Times New Roman" pitchFamily="18" charset="0"/>
                <a:cs typeface="Arial" charset="0"/>
              </a:rPr>
              <a:t>, X. Xie, I. Sazonov and P. Nithiarasu 2011: </a:t>
            </a:r>
            <a:endParaRPr lang="en-GB" sz="1600" dirty="0" smtClean="0">
              <a:ea typeface="Times New Roman" pitchFamily="18" charset="0"/>
              <a:cs typeface="Arial" charset="0"/>
            </a:endParaRPr>
          </a:p>
          <a:p>
            <a:pPr>
              <a:tabLst>
                <a:tab pos="228600" algn="l"/>
              </a:tabLst>
            </a:pPr>
            <a:r>
              <a:rPr lang="en-GB" sz="1600" dirty="0" smtClean="0">
                <a:ea typeface="Times New Roman" pitchFamily="18" charset="0"/>
                <a:cs typeface="Arial" charset="0"/>
              </a:rPr>
              <a:t>Geometrically </a:t>
            </a:r>
            <a:r>
              <a:rPr lang="en-GB" sz="1600" dirty="0">
                <a:ea typeface="Times New Roman" pitchFamily="18" charset="0"/>
                <a:cs typeface="Arial" charset="0"/>
              </a:rPr>
              <a:t>induced force Interaction for three-dimensional deformable models, </a:t>
            </a:r>
            <a:endParaRPr lang="en-GB" sz="1600" dirty="0" smtClean="0">
              <a:ea typeface="Times New Roman" pitchFamily="18" charset="0"/>
              <a:cs typeface="Arial" charset="0"/>
            </a:endParaRPr>
          </a:p>
          <a:p>
            <a:pPr>
              <a:tabLst>
                <a:tab pos="228600" algn="l"/>
              </a:tabLst>
            </a:pPr>
            <a:r>
              <a:rPr lang="en-GB" sz="1600" i="1" dirty="0" smtClean="0">
                <a:ea typeface="Times New Roman" pitchFamily="18" charset="0"/>
                <a:cs typeface="Arial" charset="0"/>
              </a:rPr>
              <a:t>IEEE </a:t>
            </a:r>
            <a:r>
              <a:rPr lang="en-GB" sz="1600" i="1" dirty="0">
                <a:ea typeface="Times New Roman" pitchFamily="18" charset="0"/>
                <a:cs typeface="Arial" charset="0"/>
              </a:rPr>
              <a:t>Transactions on Image </a:t>
            </a:r>
            <a:r>
              <a:rPr lang="en-GB" sz="1600" i="1" dirty="0" smtClean="0">
                <a:ea typeface="Times New Roman" pitchFamily="18" charset="0"/>
                <a:cs typeface="Arial" charset="0"/>
              </a:rPr>
              <a:t>Processing</a:t>
            </a:r>
            <a:endParaRPr lang="en-GB" sz="1600" dirty="0">
              <a:ea typeface="Times New Roman" pitchFamily="18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Date Placeholder 3"/>
          <p:cNvSpPr>
            <a:spLocks noGrp="1"/>
          </p:cNvSpPr>
          <p:nvPr>
            <p:ph type="dt" sz="quarter" idx="10"/>
          </p:nvPr>
        </p:nvSpPr>
        <p:spPr>
          <a:xfrm>
            <a:off x="457200" y="6516688"/>
            <a:ext cx="2133600" cy="476250"/>
          </a:xfrm>
          <a:noFill/>
        </p:spPr>
        <p:txBody>
          <a:bodyPr/>
          <a:lstStyle/>
          <a:p>
            <a:fld id="{FF9048F8-FAAB-4A39-B855-CE1019A76AA5}" type="datetime1">
              <a:rPr lang="en-US" smtClean="0"/>
              <a:pPr/>
              <a:t>4/16/2014</a:t>
            </a:fld>
            <a:endParaRPr lang="en-US" smtClean="0"/>
          </a:p>
        </p:txBody>
      </p:sp>
      <p:sp>
        <p:nvSpPr>
          <p:cNvPr id="1024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16688"/>
            <a:ext cx="9144000" cy="476250"/>
          </a:xfrm>
          <a:noFill/>
        </p:spPr>
        <p:txBody>
          <a:bodyPr/>
          <a:lstStyle/>
          <a:p>
            <a:r>
              <a:rPr lang="en-US" smtClean="0"/>
              <a:t>Sazonov: Constructing geometries for patient specific modelling</a:t>
            </a:r>
          </a:p>
        </p:txBody>
      </p:sp>
      <p:sp>
        <p:nvSpPr>
          <p:cNvPr id="1024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16688"/>
            <a:ext cx="2133600" cy="476250"/>
          </a:xfrm>
          <a:noFill/>
        </p:spPr>
        <p:txBody>
          <a:bodyPr/>
          <a:lstStyle/>
          <a:p>
            <a:fld id="{223AF114-A791-4B84-85B6-E5A7E8E97610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10245" name="TextBox 6"/>
          <p:cNvSpPr txBox="1">
            <a:spLocks noChangeArrowheads="1"/>
          </p:cNvSpPr>
          <p:nvPr/>
        </p:nvSpPr>
        <p:spPr bwMode="auto">
          <a:xfrm>
            <a:off x="0" y="7938"/>
            <a:ext cx="9144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400" b="1">
                <a:solidFill>
                  <a:srgbClr val="002060"/>
                </a:solidFill>
                <a:latin typeface="Calibri" pitchFamily="34" charset="0"/>
              </a:rPr>
              <a:t>The GPF method</a:t>
            </a:r>
            <a:endParaRPr lang="en-US" sz="2400" b="1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10246" name="TextBox 7"/>
          <p:cNvSpPr txBox="1">
            <a:spLocks noChangeArrowheads="1"/>
          </p:cNvSpPr>
          <p:nvPr/>
        </p:nvSpPr>
        <p:spPr bwMode="auto">
          <a:xfrm>
            <a:off x="647700" y="584200"/>
            <a:ext cx="64897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1">
                <a:latin typeface="Calibri" pitchFamily="34" charset="0"/>
              </a:rPr>
              <a:t>Given a greyscale image </a:t>
            </a:r>
            <a:r>
              <a:rPr lang="en-GB" sz="2000" b="1" i="1">
                <a:solidFill>
                  <a:srgbClr val="002060"/>
                </a:solidFill>
                <a:latin typeface="Calibri" pitchFamily="34" charset="0"/>
              </a:rPr>
              <a:t>I</a:t>
            </a:r>
            <a:r>
              <a:rPr lang="en-GB" sz="2000" b="1">
                <a:solidFill>
                  <a:srgbClr val="002060"/>
                </a:solidFill>
                <a:latin typeface="Calibri" pitchFamily="34" charset="0"/>
              </a:rPr>
              <a:t>(x)</a:t>
            </a:r>
            <a:r>
              <a:rPr lang="en-GB" sz="2000" b="1">
                <a:latin typeface="Calibri" pitchFamily="34" charset="0"/>
              </a:rPr>
              <a:t> in an </a:t>
            </a:r>
            <a:r>
              <a:rPr lang="en-GB" sz="2000" b="1" i="1">
                <a:solidFill>
                  <a:srgbClr val="002060"/>
                </a:solidFill>
                <a:latin typeface="Calibri" pitchFamily="34" charset="0"/>
              </a:rPr>
              <a:t>n</a:t>
            </a:r>
            <a:r>
              <a:rPr lang="en-GB" sz="2000" b="1">
                <a:latin typeface="Calibri" pitchFamily="34" charset="0"/>
              </a:rPr>
              <a:t>-dimensional domain </a:t>
            </a:r>
            <a:r>
              <a:rPr lang="en-GB" sz="2000" b="1">
                <a:solidFill>
                  <a:srgbClr val="002060"/>
                </a:solidFill>
                <a:latin typeface="Symbol" pitchFamily="18" charset="2"/>
              </a:rPr>
              <a:t>W</a:t>
            </a:r>
            <a:r>
              <a:rPr lang="en-GB" sz="2000" b="1"/>
              <a:t> </a:t>
            </a:r>
          </a:p>
        </p:txBody>
      </p:sp>
      <p:sp>
        <p:nvSpPr>
          <p:cNvPr id="10247" name="TextBox 8"/>
          <p:cNvSpPr txBox="1">
            <a:spLocks noChangeArrowheads="1"/>
          </p:cNvSpPr>
          <p:nvPr/>
        </p:nvSpPr>
        <p:spPr bwMode="auto">
          <a:xfrm>
            <a:off x="6011863" y="2708275"/>
            <a:ext cx="219075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1">
                <a:latin typeface="Calibri" pitchFamily="34" charset="0"/>
                <a:sym typeface="Symbol" pitchFamily="18" charset="2"/>
              </a:rPr>
              <a:t>the image gradient</a:t>
            </a:r>
          </a:p>
          <a:p>
            <a:endParaRPr lang="en-US"/>
          </a:p>
        </p:txBody>
      </p:sp>
      <p:pic>
        <p:nvPicPr>
          <p:cNvPr id="1024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0" y="1901825"/>
            <a:ext cx="434340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2617788"/>
            <a:ext cx="16383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775" y="944563"/>
            <a:ext cx="176212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1" name="TextBox 12"/>
          <p:cNvSpPr txBox="1">
            <a:spLocks noChangeArrowheads="1"/>
          </p:cNvSpPr>
          <p:nvPr/>
        </p:nvSpPr>
        <p:spPr bwMode="auto">
          <a:xfrm>
            <a:off x="179388" y="1541463"/>
            <a:ext cx="56546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1">
                <a:solidFill>
                  <a:srgbClr val="002060"/>
                </a:solidFill>
                <a:latin typeface="Calibri" pitchFamily="34" charset="0"/>
              </a:rPr>
              <a:t>Stage 1</a:t>
            </a:r>
            <a:r>
              <a:rPr lang="en-GB" sz="2000" b="1">
                <a:latin typeface="Calibri" pitchFamily="34" charset="0"/>
              </a:rPr>
              <a:t>: Computation of  geometrical potential</a:t>
            </a:r>
            <a:r>
              <a:rPr lang="en-GB" sz="2000" b="1">
                <a:solidFill>
                  <a:srgbClr val="002060"/>
                </a:solidFill>
                <a:latin typeface="Calibri" pitchFamily="34" charset="0"/>
              </a:rPr>
              <a:t> G(</a:t>
            </a:r>
            <a:r>
              <a:rPr lang="en-GB" sz="2000" b="1" i="1">
                <a:solidFill>
                  <a:srgbClr val="002060"/>
                </a:solidFill>
                <a:latin typeface="Calibri" pitchFamily="34" charset="0"/>
              </a:rPr>
              <a:t>x</a:t>
            </a:r>
            <a:r>
              <a:rPr lang="en-GB" sz="2000" b="1">
                <a:solidFill>
                  <a:srgbClr val="002060"/>
                </a:solidFill>
                <a:latin typeface="Calibri" pitchFamily="34" charset="0"/>
              </a:rPr>
              <a:t>)</a:t>
            </a:r>
            <a:endParaRPr lang="en-US" sz="2000" b="1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10252" name="TextBox 13"/>
          <p:cNvSpPr txBox="1">
            <a:spLocks noChangeArrowheads="1"/>
          </p:cNvSpPr>
          <p:nvPr/>
        </p:nvSpPr>
        <p:spPr bwMode="auto">
          <a:xfrm>
            <a:off x="2268538" y="2708275"/>
            <a:ext cx="18716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000" b="1">
                <a:latin typeface="Calibri" pitchFamily="34" charset="0"/>
              </a:rPr>
              <a:t>vector kernel</a:t>
            </a:r>
            <a:endParaRPr lang="en-US" sz="2000" b="1">
              <a:latin typeface="Calibri" pitchFamily="34" charset="0"/>
            </a:endParaRPr>
          </a:p>
        </p:txBody>
      </p:sp>
      <p:sp>
        <p:nvSpPr>
          <p:cNvPr id="10253" name="TextBox 14"/>
          <p:cNvSpPr txBox="1">
            <a:spLocks noChangeArrowheads="1"/>
          </p:cNvSpPr>
          <p:nvPr/>
        </p:nvSpPr>
        <p:spPr bwMode="auto">
          <a:xfrm>
            <a:off x="2339975" y="981075"/>
            <a:ext cx="61563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latin typeface="Calibri" pitchFamily="34" charset="0"/>
              </a:rPr>
              <a:t>the vector of coordinates of the image grid-points</a:t>
            </a:r>
          </a:p>
        </p:txBody>
      </p:sp>
      <p:sp>
        <p:nvSpPr>
          <p:cNvPr id="10254" name="TextBox 15"/>
          <p:cNvSpPr txBox="1">
            <a:spLocks noChangeArrowheads="1"/>
          </p:cNvSpPr>
          <p:nvPr/>
        </p:nvSpPr>
        <p:spPr bwMode="auto">
          <a:xfrm>
            <a:off x="250825" y="3465513"/>
            <a:ext cx="79216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1">
                <a:latin typeface="Calibri" pitchFamily="34" charset="0"/>
              </a:rPr>
              <a:t>Stage 2: computation of  geometrical potential G for greyscale image  I(x)</a:t>
            </a:r>
            <a:endParaRPr lang="en-US" sz="2000" b="1">
              <a:latin typeface="Calibri" pitchFamily="34" charset="0"/>
            </a:endParaRPr>
          </a:p>
        </p:txBody>
      </p:sp>
      <p:pic>
        <p:nvPicPr>
          <p:cNvPr id="1025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9975" y="3933825"/>
            <a:ext cx="3324225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188" y="4652963"/>
            <a:ext cx="1543050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7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7700" y="5408613"/>
            <a:ext cx="11239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8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64163" y="4689475"/>
            <a:ext cx="80010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9" name="TextBox 20"/>
          <p:cNvSpPr txBox="1">
            <a:spLocks noChangeArrowheads="1"/>
          </p:cNvSpPr>
          <p:nvPr/>
        </p:nvSpPr>
        <p:spPr bwMode="auto">
          <a:xfrm>
            <a:off x="2376488" y="4760913"/>
            <a:ext cx="20875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000" b="1">
                <a:latin typeface="Calibri" pitchFamily="34" charset="0"/>
              </a:rPr>
              <a:t>stopping function</a:t>
            </a:r>
            <a:endParaRPr lang="en-US" sz="2000" b="1">
              <a:latin typeface="Calibri" pitchFamily="34" charset="0"/>
            </a:endParaRPr>
          </a:p>
        </p:txBody>
      </p:sp>
      <p:sp>
        <p:nvSpPr>
          <p:cNvPr id="10260" name="TextBox 21"/>
          <p:cNvSpPr txBox="1">
            <a:spLocks noChangeArrowheads="1"/>
          </p:cNvSpPr>
          <p:nvPr/>
        </p:nvSpPr>
        <p:spPr bwMode="auto">
          <a:xfrm>
            <a:off x="2051050" y="5516563"/>
            <a:ext cx="2844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latin typeface="Calibri" pitchFamily="34" charset="0"/>
              </a:rPr>
              <a:t>is the unit vector normal to isosurfaces of </a:t>
            </a:r>
            <a:r>
              <a:rPr lang="en-US" sz="2000" b="1">
                <a:solidFill>
                  <a:srgbClr val="002060"/>
                </a:solidFill>
                <a:latin typeface="Calibri" pitchFamily="34" charset="0"/>
              </a:rPr>
              <a:t>Φ</a:t>
            </a:r>
          </a:p>
        </p:txBody>
      </p:sp>
      <p:sp>
        <p:nvSpPr>
          <p:cNvPr id="10261" name="TextBox 22"/>
          <p:cNvSpPr txBox="1">
            <a:spLocks noChangeArrowheads="1"/>
          </p:cNvSpPr>
          <p:nvPr/>
        </p:nvSpPr>
        <p:spPr bwMode="auto">
          <a:xfrm>
            <a:off x="6516688" y="4616450"/>
            <a:ext cx="18002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latin typeface="Calibri" pitchFamily="34" charset="0"/>
              </a:rPr>
              <a:t>the curvature of isosurfaces</a:t>
            </a:r>
          </a:p>
        </p:txBody>
      </p:sp>
      <p:pic>
        <p:nvPicPr>
          <p:cNvPr id="10262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27650" y="5516563"/>
            <a:ext cx="87630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3" name="TextBox 24"/>
          <p:cNvSpPr txBox="1">
            <a:spLocks noChangeArrowheads="1"/>
          </p:cNvSpPr>
          <p:nvPr/>
        </p:nvSpPr>
        <p:spPr bwMode="auto">
          <a:xfrm>
            <a:off x="6443663" y="5589588"/>
            <a:ext cx="18002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latin typeface="Calibri" pitchFamily="34" charset="0"/>
              </a:rPr>
              <a:t>surface driving force</a:t>
            </a:r>
          </a:p>
        </p:txBody>
      </p:sp>
      <p:pic>
        <p:nvPicPr>
          <p:cNvPr id="10264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111750" y="2744788"/>
            <a:ext cx="7620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24"/>
          <p:cNvSpPr/>
          <p:nvPr/>
        </p:nvSpPr>
        <p:spPr>
          <a:xfrm>
            <a:off x="215900" y="1484313"/>
            <a:ext cx="8459788" cy="18367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15900" y="3465513"/>
            <a:ext cx="8459788" cy="280828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Date Placeholder 3"/>
          <p:cNvSpPr>
            <a:spLocks noGrp="1"/>
          </p:cNvSpPr>
          <p:nvPr>
            <p:ph type="dt" sz="quarter" idx="10"/>
          </p:nvPr>
        </p:nvSpPr>
        <p:spPr>
          <a:xfrm>
            <a:off x="457200" y="6516688"/>
            <a:ext cx="2133600" cy="476250"/>
          </a:xfrm>
          <a:noFill/>
        </p:spPr>
        <p:txBody>
          <a:bodyPr/>
          <a:lstStyle/>
          <a:p>
            <a:fld id="{607115A4-27ED-4A43-88F3-EF877099CF22}" type="datetime1">
              <a:rPr lang="en-US" smtClean="0"/>
              <a:pPr/>
              <a:t>4/16/2014</a:t>
            </a:fld>
            <a:endParaRPr lang="en-US" smtClean="0"/>
          </a:p>
        </p:txBody>
      </p:sp>
      <p:sp>
        <p:nvSpPr>
          <p:cNvPr id="1126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16688"/>
            <a:ext cx="9144000" cy="476250"/>
          </a:xfrm>
          <a:noFill/>
        </p:spPr>
        <p:txBody>
          <a:bodyPr/>
          <a:lstStyle/>
          <a:p>
            <a:r>
              <a:rPr lang="en-US" smtClean="0"/>
              <a:t>Sazonov: Constructing geometries for patient specific modelling</a:t>
            </a:r>
          </a:p>
        </p:txBody>
      </p:sp>
      <p:sp>
        <p:nvSpPr>
          <p:cNvPr id="1126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16688"/>
            <a:ext cx="2133600" cy="476250"/>
          </a:xfrm>
          <a:noFill/>
        </p:spPr>
        <p:txBody>
          <a:bodyPr/>
          <a:lstStyle/>
          <a:p>
            <a:fld id="{D50E185D-B901-4764-848F-039624609314}" type="slidenum">
              <a:rPr lang="en-US" smtClean="0"/>
              <a:pPr/>
              <a:t>9</a:t>
            </a:fld>
            <a:endParaRPr lang="en-US" smtClean="0"/>
          </a:p>
        </p:txBody>
      </p:sp>
      <p:pic>
        <p:nvPicPr>
          <p:cNvPr id="1126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0" y="620713"/>
            <a:ext cx="434340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88013" y="800100"/>
            <a:ext cx="16383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1" name="TextBox 6"/>
          <p:cNvSpPr txBox="1">
            <a:spLocks noChangeArrowheads="1"/>
          </p:cNvSpPr>
          <p:nvPr/>
        </p:nvSpPr>
        <p:spPr bwMode="auto">
          <a:xfrm>
            <a:off x="0" y="0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000" b="1">
                <a:solidFill>
                  <a:srgbClr val="003366"/>
                </a:solidFill>
              </a:rPr>
              <a:t>Computation of geometric potential</a:t>
            </a:r>
            <a:endParaRPr lang="en-US" sz="2000" b="1">
              <a:solidFill>
                <a:srgbClr val="003366"/>
              </a:solidFill>
            </a:endParaRPr>
          </a:p>
        </p:txBody>
      </p:sp>
      <p:sp>
        <p:nvSpPr>
          <p:cNvPr id="11272" name="TextBox 7"/>
          <p:cNvSpPr txBox="1">
            <a:spLocks noChangeArrowheads="1"/>
          </p:cNvSpPr>
          <p:nvPr/>
        </p:nvSpPr>
        <p:spPr bwMode="auto">
          <a:xfrm>
            <a:off x="647700" y="1763713"/>
            <a:ext cx="71088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b="1"/>
              <a:t>Method 0</a:t>
            </a:r>
            <a:r>
              <a:rPr lang="en-GB"/>
              <a:t>: Direct sum: very slow - suitable for small 2D images only</a:t>
            </a:r>
            <a:endParaRPr lang="en-US"/>
          </a:p>
        </p:txBody>
      </p:sp>
      <p:sp>
        <p:nvSpPr>
          <p:cNvPr id="11273" name="TextBox 8"/>
          <p:cNvSpPr txBox="1">
            <a:spLocks noChangeArrowheads="1"/>
          </p:cNvSpPr>
          <p:nvPr/>
        </p:nvSpPr>
        <p:spPr bwMode="auto">
          <a:xfrm>
            <a:off x="684213" y="2699628"/>
            <a:ext cx="42457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 dirty="0"/>
              <a:t>Method 1</a:t>
            </a:r>
            <a:r>
              <a:rPr lang="en-GB" dirty="0"/>
              <a:t>: Using </a:t>
            </a:r>
            <a:r>
              <a:rPr lang="en-GB" dirty="0" smtClean="0"/>
              <a:t>Convolution Theorem</a:t>
            </a:r>
            <a:endParaRPr lang="en-US" dirty="0"/>
          </a:p>
        </p:txBody>
      </p:sp>
      <p:pic>
        <p:nvPicPr>
          <p:cNvPr id="112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3465004"/>
            <a:ext cx="40386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40052" y="2613856"/>
            <a:ext cx="216217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95836" y="4689140"/>
            <a:ext cx="271462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9" name="TextBox 12"/>
          <p:cNvSpPr txBox="1">
            <a:spLocks noChangeArrowheads="1"/>
          </p:cNvSpPr>
          <p:nvPr/>
        </p:nvSpPr>
        <p:spPr bwMode="auto">
          <a:xfrm>
            <a:off x="1332310" y="3609466"/>
            <a:ext cx="20177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/>
              <a:t>Fourier transform: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215900" y="1484313"/>
            <a:ext cx="8459788" cy="86518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15900" y="2457450"/>
            <a:ext cx="8459788" cy="36004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323529" y="5445224"/>
            <a:ext cx="8208912" cy="5238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tabLst>
                <a:tab pos="228600" algn="l"/>
              </a:tabLst>
            </a:pPr>
            <a:r>
              <a:rPr lang="en-GB" sz="1400" dirty="0">
                <a:ea typeface="Times New Roman" pitchFamily="18" charset="0"/>
                <a:cs typeface="Arial" charset="0"/>
              </a:rPr>
              <a:t>S. </a:t>
            </a:r>
            <a:r>
              <a:rPr lang="en-GB" sz="1400" dirty="0" err="1">
                <a:ea typeface="Times New Roman" pitchFamily="18" charset="0"/>
                <a:cs typeface="Arial" charset="0"/>
              </a:rPr>
              <a:t>Yeo</a:t>
            </a:r>
            <a:r>
              <a:rPr lang="en-GB" sz="1400" dirty="0">
                <a:ea typeface="Times New Roman" pitchFamily="18" charset="0"/>
                <a:cs typeface="Arial" charset="0"/>
              </a:rPr>
              <a:t>, X. Xie, I. Sazonov and P. Nithiarasu 2011: Geometrically induced force Interaction for three-dimensional deformable models, </a:t>
            </a:r>
            <a:r>
              <a:rPr lang="en-GB" sz="1400" i="1" dirty="0">
                <a:ea typeface="Times New Roman" pitchFamily="18" charset="0"/>
                <a:cs typeface="Arial" charset="0"/>
              </a:rPr>
              <a:t>IEEE Transactions on Image </a:t>
            </a:r>
            <a:r>
              <a:rPr lang="en-GB" sz="1400" i="1" dirty="0" smtClean="0">
                <a:ea typeface="Times New Roman" pitchFamily="18" charset="0"/>
                <a:cs typeface="Arial" charset="0"/>
              </a:rPr>
              <a:t>Processing</a:t>
            </a:r>
            <a:endParaRPr lang="en-GB" sz="1400" dirty="0">
              <a:ea typeface="Times New Roman" pitchFamily="18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6240</TotalTime>
  <Words>2172</Words>
  <Application>Microsoft Office PowerPoint</Application>
  <PresentationFormat>Экран (4:3)</PresentationFormat>
  <Paragraphs>439</Paragraphs>
  <Slides>48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Default Design</vt:lpstr>
      <vt:lpstr>Constructing geometries for  the patient specific modelling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Skeletonization: Voxel thinning</vt:lpstr>
      <vt:lpstr>Meshing: Mesh requirements</vt:lpstr>
      <vt:lpstr>Meshing: methods</vt:lpstr>
      <vt:lpstr>Meshing: re-gridding methods</vt:lpstr>
      <vt:lpstr>Initial mesh: Marching Cube (MC)</vt:lpstr>
      <vt:lpstr>Cropping the mesh</vt:lpstr>
      <vt:lpstr>Outlet direction correction</vt:lpstr>
      <vt:lpstr>Mesh cosmetics</vt:lpstr>
      <vt:lpstr>Surface mesh for thoracic aorta</vt:lpstr>
      <vt:lpstr>Surface mesh the nasal cavity</vt:lpstr>
      <vt:lpstr>Triangulation of the inner mesh</vt:lpstr>
      <vt:lpstr>Geometry for laboratory simulation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</vt:vector>
  </TitlesOfParts>
  <Company>Uni of Wales Swansea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Patient-Specific Blood Flow Numerical Simulation  in Aortic Aneurysm </dc:title>
  <dc:creator>Igor Sazonov</dc:creator>
  <cp:lastModifiedBy>user</cp:lastModifiedBy>
  <cp:revision>420</cp:revision>
  <dcterms:created xsi:type="dcterms:W3CDTF">2009-09-22T10:53:36Z</dcterms:created>
  <dcterms:modified xsi:type="dcterms:W3CDTF">2014-04-16T05:15:07Z</dcterms:modified>
</cp:coreProperties>
</file>