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2"/>
  </p:notesMasterIdLst>
  <p:sldIdLst>
    <p:sldId id="256" r:id="rId2"/>
    <p:sldId id="272" r:id="rId3"/>
    <p:sldId id="257" r:id="rId4"/>
    <p:sldId id="259" r:id="rId5"/>
    <p:sldId id="264" r:id="rId6"/>
    <p:sldId id="268" r:id="rId7"/>
    <p:sldId id="269" r:id="rId8"/>
    <p:sldId id="277" r:id="rId9"/>
    <p:sldId id="271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97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FB7B4-CA2D-4528-B488-63C9C3C2BB47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36E42-0126-42A7-ACFE-9934E90F74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 мин 40 сек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36E42-0126-42A7-ACFE-9934E90F74D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Workstation\Videos\paraview.wmv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Workstation\Desktop\Diplom\&#1050;&#1086;&#1085;&#1092;&#1077;&#1088;&#1077;&#1085;&#1094;&#1080;&#1103;\blender.avi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Workstation\Desktop\Diplom\full_atheroma\Bypass_convert\output.av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1905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Natural user interfaces for mathematical models dealing with real human anatomy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42672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Kramarenko</a:t>
            </a:r>
            <a:r>
              <a:rPr lang="en-US" dirty="0" smtClean="0"/>
              <a:t> V.K</a:t>
            </a:r>
            <a:r>
              <a:rPr lang="ru-RU" dirty="0" smtClean="0"/>
              <a:t>. </a:t>
            </a:r>
          </a:p>
          <a:p>
            <a:pPr algn="ctr"/>
            <a:r>
              <a:rPr lang="en-US" dirty="0" smtClean="0"/>
              <a:t>Moscow Institute of Physics and </a:t>
            </a:r>
            <a:r>
              <a:rPr lang="en-US" dirty="0" smtClean="0"/>
              <a:t>Technology</a:t>
            </a:r>
            <a:endParaRPr lang="ru-RU" dirty="0" smtClean="0"/>
          </a:p>
          <a:p>
            <a:pPr algn="ctr"/>
            <a:r>
              <a:rPr lang="en-US" dirty="0" err="1" smtClean="0"/>
              <a:t>Churikov</a:t>
            </a:r>
            <a:r>
              <a:rPr lang="en-US" dirty="0" smtClean="0"/>
              <a:t> A. Yu</a:t>
            </a:r>
          </a:p>
          <a:p>
            <a:pPr algn="ctr"/>
            <a:r>
              <a:rPr lang="en-US" dirty="0" smtClean="0"/>
              <a:t>Immanuel Kant </a:t>
            </a:r>
            <a:r>
              <a:rPr lang="en-US" b="1" dirty="0" smtClean="0"/>
              <a:t>Baltic federal </a:t>
            </a:r>
            <a:r>
              <a:rPr lang="en-US" b="1" dirty="0" smtClean="0"/>
              <a:t>university</a:t>
            </a:r>
            <a:r>
              <a:rPr lang="ru-RU" dirty="0" smtClean="0"/>
              <a:t>	</a:t>
            </a:r>
            <a:endParaRPr lang="en-US" dirty="0" smtClean="0"/>
          </a:p>
          <a:p>
            <a:pPr algn="ctr"/>
            <a:r>
              <a:rPr lang="en-US" dirty="0" err="1" smtClean="0"/>
              <a:t>Zavodaev</a:t>
            </a:r>
            <a:r>
              <a:rPr lang="en-US" dirty="0" smtClean="0"/>
              <a:t> P. I.</a:t>
            </a:r>
          </a:p>
          <a:p>
            <a:pPr algn="ctr"/>
            <a:r>
              <a:rPr lang="en-US" dirty="0" smtClean="0"/>
              <a:t>Moscow Institute of Physics and </a:t>
            </a:r>
            <a:r>
              <a:rPr lang="en-US" dirty="0" smtClean="0"/>
              <a:t>Technology 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438400"/>
            <a:ext cx="8458200" cy="1470025"/>
          </a:xfrm>
        </p:spPr>
        <p:txBody>
          <a:bodyPr/>
          <a:lstStyle/>
          <a:p>
            <a:r>
              <a:rPr lang="en-US" dirty="0" smtClean="0"/>
              <a:t>Thank you for your attention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parts of the </a:t>
            </a:r>
            <a:r>
              <a:rPr lang="en-US" dirty="0" err="1" smtClean="0"/>
              <a:t>sustem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Hardware</a:t>
            </a:r>
            <a:endParaRPr lang="ru-RU" sz="3600" dirty="0" smtClean="0"/>
          </a:p>
          <a:p>
            <a:pPr>
              <a:lnSpc>
                <a:spcPct val="150000"/>
              </a:lnSpc>
            </a:pPr>
            <a:r>
              <a:rPr lang="en-US" sz="3600" dirty="0" smtClean="0"/>
              <a:t>Windows </a:t>
            </a:r>
            <a:r>
              <a:rPr lang="en-US" sz="3600" dirty="0" smtClean="0"/>
              <a:t>7</a:t>
            </a:r>
            <a:endParaRPr lang="ru-RU" sz="3600" dirty="0" smtClean="0"/>
          </a:p>
          <a:p>
            <a:pPr>
              <a:lnSpc>
                <a:spcPct val="150000"/>
              </a:lnSpc>
            </a:pPr>
            <a:r>
              <a:rPr lang="en-US" sz="3600" dirty="0" smtClean="0"/>
              <a:t>Base programs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66800"/>
          </a:xfrm>
        </p:spPr>
        <p:txBody>
          <a:bodyPr/>
          <a:lstStyle/>
          <a:p>
            <a:r>
              <a:rPr lang="ru-RU" dirty="0" smtClean="0"/>
              <a:t>Оборудование</a:t>
            </a:r>
            <a:endParaRPr lang="ru-RU" dirty="0"/>
          </a:p>
        </p:txBody>
      </p:sp>
      <p:pic>
        <p:nvPicPr>
          <p:cNvPr id="4" name="Содержимое 3" descr="100_34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2743200"/>
            <a:ext cx="3810000" cy="2857500"/>
          </a:xfr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1600200"/>
            <a:ext cx="4038600" cy="60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Multi-touch panel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953000" y="1600200"/>
            <a:ext cx="4038600" cy="60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Oculus Rift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OculusRif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819400"/>
            <a:ext cx="3793066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Programs, used in interface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2057400"/>
            <a:ext cx="4038600" cy="609600"/>
          </a:xfrm>
        </p:spPr>
        <p:txBody>
          <a:bodyPr/>
          <a:lstStyle/>
          <a:p>
            <a:r>
              <a:rPr lang="en-US" dirty="0" err="1" smtClean="0"/>
              <a:t>Paraview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525963"/>
          </a:xfrm>
        </p:spPr>
        <p:txBody>
          <a:bodyPr/>
          <a:lstStyle/>
          <a:p>
            <a:r>
              <a:rPr lang="en-US" dirty="0" smtClean="0"/>
              <a:t>Blender</a:t>
            </a:r>
            <a:endParaRPr lang="ru-RU" dirty="0"/>
          </a:p>
        </p:txBody>
      </p:sp>
      <p:pic>
        <p:nvPicPr>
          <p:cNvPr id="5" name="Рисунок 4" descr="694938-0-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352800"/>
            <a:ext cx="4648200" cy="2743200"/>
          </a:xfrm>
          <a:prstGeom prst="rect">
            <a:avLst/>
          </a:prstGeom>
        </p:spPr>
      </p:pic>
      <p:pic>
        <p:nvPicPr>
          <p:cNvPr id="8" name="Рисунок 7" descr="4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2800"/>
            <a:ext cx="4343400" cy="27847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2438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Progam</a:t>
            </a:r>
            <a:r>
              <a:rPr lang="en-US" dirty="0" smtClean="0"/>
              <a:t> for solution </a:t>
            </a:r>
            <a:r>
              <a:rPr lang="en-US" dirty="0" err="1" smtClean="0"/>
              <a:t>analisys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24384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Program for dealing with complex 3D objects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069848"/>
          </a:xfrm>
        </p:spPr>
        <p:txBody>
          <a:bodyPr/>
          <a:lstStyle/>
          <a:p>
            <a:r>
              <a:rPr lang="en-US" dirty="0" smtClean="0"/>
              <a:t>Simple gestures</a:t>
            </a:r>
            <a:endParaRPr lang="ru-RU" dirty="0"/>
          </a:p>
        </p:txBody>
      </p:sp>
      <p:pic>
        <p:nvPicPr>
          <p:cNvPr id="4" name="Рисунок 3" descr="нный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200400"/>
            <a:ext cx="3124200" cy="33649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600200"/>
            <a:ext cx="3581400" cy="142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Pan</a:t>
            </a:r>
            <a:endParaRPr lang="en-US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Zoom</a:t>
            </a:r>
            <a:endParaRPr lang="en-US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3D Rotate</a:t>
            </a:r>
            <a:endParaRPr lang="ru-RU" sz="2000" dirty="0"/>
          </a:p>
        </p:txBody>
      </p:sp>
      <p:pic>
        <p:nvPicPr>
          <p:cNvPr id="6" name="paraview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10000" y="2209800"/>
            <a:ext cx="508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9848"/>
          </a:xfrm>
        </p:spPr>
        <p:txBody>
          <a:bodyPr>
            <a:normAutofit/>
          </a:bodyPr>
          <a:lstStyle/>
          <a:p>
            <a:r>
              <a:rPr lang="en-US" smtClean="0"/>
              <a:t>Demonstration </a:t>
            </a:r>
            <a:r>
              <a:rPr lang="en-US" dirty="0" smtClean="0"/>
              <a:t>of this interface</a:t>
            </a:r>
            <a:endParaRPr lang="ru-RU" dirty="0"/>
          </a:p>
        </p:txBody>
      </p:sp>
      <p:pic>
        <p:nvPicPr>
          <p:cNvPr id="4" name="blender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19812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9848"/>
          </a:xfrm>
        </p:spPr>
        <p:txBody>
          <a:bodyPr>
            <a:normAutofit/>
          </a:bodyPr>
          <a:lstStyle/>
          <a:p>
            <a:r>
              <a:rPr lang="en-US" dirty="0" smtClean="0"/>
              <a:t>Simulation results</a:t>
            </a:r>
            <a:endParaRPr lang="ru-RU" dirty="0"/>
          </a:p>
        </p:txBody>
      </p:sp>
      <p:pic>
        <p:nvPicPr>
          <p:cNvPr id="3" name="output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5800" y="2514600"/>
            <a:ext cx="7606117" cy="3980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of new version of interface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81000" y="2057400"/>
            <a:ext cx="4038600" cy="609600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Unity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724400" y="2057400"/>
            <a:ext cx="4038600" cy="609600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Oculus Rift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Unity3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19400"/>
            <a:ext cx="3810000" cy="3362325"/>
          </a:xfrm>
          <a:prstGeom prst="rect">
            <a:avLst/>
          </a:prstGeom>
        </p:spPr>
      </p:pic>
      <p:pic>
        <p:nvPicPr>
          <p:cNvPr id="8" name="Рисунок 7" descr="OculRift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895600"/>
            <a:ext cx="42672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Two interfaces created for simplification of mathematical models using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 err="1" smtClean="0"/>
              <a:t>foundatin</a:t>
            </a:r>
            <a:r>
              <a:rPr lang="en-US" dirty="0" smtClean="0"/>
              <a:t> of more complex interface was laid.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1382</TotalTime>
  <Words>110</Words>
  <Application>Microsoft Office PowerPoint</Application>
  <PresentationFormat>Экран (4:3)</PresentationFormat>
  <Paragraphs>34</Paragraphs>
  <Slides>10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Natural user interfaces for mathematical models dealing with real human anatomy</vt:lpstr>
      <vt:lpstr>Main parts of the sustem</vt:lpstr>
      <vt:lpstr>Оборудование</vt:lpstr>
      <vt:lpstr>Programs, used in interface</vt:lpstr>
      <vt:lpstr>Simple gestures</vt:lpstr>
      <vt:lpstr>Demonstration of this interface</vt:lpstr>
      <vt:lpstr>Simulation results</vt:lpstr>
      <vt:lpstr>Base of new version of interface</vt:lpstr>
      <vt:lpstr>Conclusion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Workstation</dc:creator>
  <cp:lastModifiedBy>Workstation</cp:lastModifiedBy>
  <cp:revision>145</cp:revision>
  <dcterms:created xsi:type="dcterms:W3CDTF">2006-08-16T00:00:00Z</dcterms:created>
  <dcterms:modified xsi:type="dcterms:W3CDTF">2014-04-14T12:38:42Z</dcterms:modified>
</cp:coreProperties>
</file>